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C2EF6-4208-DFBE-1D70-5AE5862B0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46EFC-D74E-8B63-0D15-DE8120F70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4166E-9A5D-3F74-4C26-F60FAF3C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CDD1D-4473-47FF-B66E-58FAC74F600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9B1CF-865E-6C17-A6CD-8348486E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EDFF0-732A-70EE-9BD1-A12F2828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111-DCAC-453F-A36A-D11FFEF77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6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20AE2-A750-BBE1-F76B-BD7CFD0E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76F2B7-46A8-0D93-6659-02E8B97C4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6AED9-1998-904E-5FBA-9CA98E4F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CDD1D-4473-47FF-B66E-58FAC74F600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28B7B-F3C7-95D2-8DBF-90CB69F6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554E84-53B5-513D-4B5D-DF014F20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111-DCAC-453F-A36A-D11FFEF77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82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D80F9C-A8B3-A9D9-7F5D-78E0E2E44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EBDC93-9F77-FAE1-9A75-A72621B2A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9B3C7-E786-6853-FC9D-9FF15E5E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CDD1D-4473-47FF-B66E-58FAC74F600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33853-3C6F-069E-C868-5B3D57C6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7CDC1-E12A-4632-EBE6-FED47324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111-DCAC-453F-A36A-D11FFEF77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68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83956-FB32-5BC3-4617-E0C63364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5F11A-1D97-33CF-4D6B-E7D12463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346AD-AAAF-0483-FDC9-C603E702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CDD1D-4473-47FF-B66E-58FAC74F600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89EBA-4692-6962-DCB6-5971A812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CC1F9-C49F-50F8-E5B7-6D105EE8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111-DCAC-453F-A36A-D11FFEF77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2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C73A1-B9F3-D541-0DE3-0A4A82B0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A88128-F5D1-C062-B8F4-001DD7BEE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ED1A8-68AD-61F5-0CF7-C6AC33CE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CDD1D-4473-47FF-B66E-58FAC74F600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C62C0-129F-5880-5E58-815C2870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A50DE-AA24-8401-F112-23FA4598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111-DCAC-453F-A36A-D11FFEF77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9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7ED54-11B0-C204-93F2-39B1E47A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2059B-9716-2A65-0BA0-343E05D5C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636782-FA99-2D85-6488-0A4F22E04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BA000-BAB9-A66C-6B16-41B8EA44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CDD1D-4473-47FF-B66E-58FAC74F600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04C4C5-7A27-C083-496C-6F85D377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346D0A-C807-D223-9F10-87F72E64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111-DCAC-453F-A36A-D11FFEF77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7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E58E6-DF97-59CB-299F-C8DB5673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E4C7EE-998B-8C98-4769-55BCE2404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6AA5E2-FB75-D135-C172-DF7578E6C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EACBCF-D2EC-F959-CBA5-80C84BB17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9A6202-9C68-62D8-B1E6-0D44BFB65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38B04D-7A68-45EF-4592-B9A2BBD1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CDD1D-4473-47FF-B66E-58FAC74F600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1CCA96-DE57-9682-C69F-6424D4CB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62844D-ECF7-54F5-5E21-876F8528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111-DCAC-453F-A36A-D11FFEF77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8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00ED8-FF4F-89A6-8B66-5B3DCEA5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A7FCBA-939A-9720-3BDA-8B9904A5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CDD1D-4473-47FF-B66E-58FAC74F600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8C2DFB-CCAE-ECF0-988E-299AA3EF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251414-C10D-8BE8-250E-49639575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111-DCAC-453F-A36A-D11FFEF77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6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B9EBD7-F7CA-3831-6EF0-A2677D7B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CDD1D-4473-47FF-B66E-58FAC74F600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352A53-4352-6721-4C55-D8D282FC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D6309C-E3D5-E8E5-327C-3B125446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111-DCAC-453F-A36A-D11FFEF77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5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2A032-36DA-3E23-8716-DF6C12EE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93751-7F12-F1B3-02AD-35DBF083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1417E0-AA32-9D4F-3F1E-2821774DC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E38B18-24F9-51F8-2EE7-462F2ED7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CDD1D-4473-47FF-B66E-58FAC74F600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23B16-BB2E-5488-3DD3-276FADE1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772679-32A1-AC0B-D07A-D7D2BB7B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111-DCAC-453F-A36A-D11FFEF77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67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438D2-16D6-FA49-DCE7-C34E46273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CC13AE-1635-6351-BB90-A3DEEA380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86F34-3ED0-A9A6-FA18-50E7C17CA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E139FF-8311-01F5-0DDE-229CD879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CDD1D-4473-47FF-B66E-58FAC74F600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7497D3-F8B0-F265-DD2B-69540E77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07DD84-3FA8-BFB5-07C4-5AC9CA0D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111-DCAC-453F-A36A-D11FFEF77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95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40CEFF-4C9D-1863-67F0-8B4CB449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4BD62B-D614-599B-0BB4-A249133CC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132CB-867C-C13B-D5C7-DB340A112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CDD1D-4473-47FF-B66E-58FAC74F600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D3C3D9-22B0-66C4-09C2-665D08139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0750B-826F-956A-4A0B-93CA1E795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CF111-DCAC-453F-A36A-D11FFEF77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91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1E5E5-3A61-3267-BA9F-FCB9368AD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458065"/>
            <a:ext cx="9144000" cy="1051898"/>
          </a:xfrm>
        </p:spPr>
        <p:txBody>
          <a:bodyPr>
            <a:noAutofit/>
          </a:bodyPr>
          <a:lstStyle/>
          <a:p>
            <a:r>
              <a:rPr lang="en-US" altLang="zh-CN" sz="7200" b="1" dirty="0"/>
              <a:t>C  </a:t>
            </a:r>
            <a:r>
              <a:rPr lang="zh-CN" altLang="en-US" sz="7200" b="1" dirty="0"/>
              <a:t>寄蒜几盒 </a:t>
            </a:r>
            <a:r>
              <a:rPr lang="en-US" altLang="zh-CN" sz="7200" b="1" dirty="0"/>
              <a:t>I</a:t>
            </a:r>
            <a:endParaRPr lang="zh-CN" altLang="en-US" sz="72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39651-3D88-39B1-85F0-D26FB2FAD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6696" y="4886632"/>
            <a:ext cx="3529781" cy="410497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22371277  </a:t>
            </a:r>
            <a:r>
              <a:rPr lang="zh-CN" altLang="en-US" sz="2000" dirty="0"/>
              <a:t>尹韶璞</a:t>
            </a:r>
          </a:p>
        </p:txBody>
      </p:sp>
    </p:spTree>
    <p:extLst>
      <p:ext uri="{BB962C8B-B14F-4D97-AF65-F5344CB8AC3E}">
        <p14:creationId xmlns:p14="http://schemas.microsoft.com/office/powerpoint/2010/main" val="331283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AA192B-EB0C-E456-93ED-01733A66D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94" y="0"/>
            <a:ext cx="849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7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58622A-314F-4410-72C6-F4502310AD53}"/>
              </a:ext>
            </a:extLst>
          </p:cNvPr>
          <p:cNvSpPr txBox="1"/>
          <p:nvPr/>
        </p:nvSpPr>
        <p:spPr>
          <a:xfrm>
            <a:off x="835740" y="737419"/>
            <a:ext cx="52602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分析</a:t>
            </a:r>
            <a:endParaRPr lang="en-US" altLang="zh-CN" sz="2800" b="1" dirty="0"/>
          </a:p>
          <a:p>
            <a:r>
              <a:rPr lang="zh-CN" altLang="en-US" sz="2400" dirty="0"/>
              <a:t>        </a:t>
            </a:r>
            <a:r>
              <a:rPr lang="zh-CN" altLang="en-US" sz="2000" dirty="0"/>
              <a:t>从点</a:t>
            </a:r>
            <a:r>
              <a:rPr lang="en-US" altLang="zh-CN" sz="2000" dirty="0"/>
              <a:t>A</a:t>
            </a:r>
            <a:r>
              <a:rPr lang="zh-CN" altLang="en-US" sz="2000" dirty="0"/>
              <a:t>向直线</a:t>
            </a:r>
            <a:r>
              <a:rPr lang="en-US" altLang="zh-CN" sz="2000" dirty="0"/>
              <a:t>PQ</a:t>
            </a:r>
            <a:r>
              <a:rPr lang="zh-CN" altLang="en-US" sz="2000" dirty="0"/>
              <a:t>作垂线，垂足可能在线段</a:t>
            </a:r>
            <a:r>
              <a:rPr lang="en-US" altLang="zh-CN" sz="2000" dirty="0"/>
              <a:t>PQ</a:t>
            </a:r>
            <a:r>
              <a:rPr lang="zh-CN" altLang="en-US" sz="2000" dirty="0"/>
              <a:t>的左侧，在线段</a:t>
            </a:r>
            <a:r>
              <a:rPr lang="en-US" altLang="zh-CN" sz="2000" dirty="0"/>
              <a:t>PQ</a:t>
            </a:r>
            <a:r>
              <a:rPr lang="zh-CN" altLang="en-US" sz="2000" dirty="0"/>
              <a:t>上，或在线段</a:t>
            </a:r>
            <a:r>
              <a:rPr lang="en-US" altLang="zh-CN" sz="2000" dirty="0"/>
              <a:t>PQ</a:t>
            </a:r>
            <a:r>
              <a:rPr lang="zh-CN" altLang="en-US" sz="2000" dirty="0"/>
              <a:t>的右侧，共三种情况：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①</a:t>
            </a:r>
            <a:r>
              <a:rPr lang="zh-CN" altLang="en-US" sz="2000" dirty="0"/>
              <a:t>垂足在线段</a:t>
            </a:r>
            <a:r>
              <a:rPr lang="en-US" altLang="zh-CN" sz="2000" dirty="0"/>
              <a:t>PQ</a:t>
            </a:r>
            <a:r>
              <a:rPr lang="zh-CN" altLang="en-US" sz="2000" dirty="0"/>
              <a:t>左侧：此时角</a:t>
            </a:r>
            <a:r>
              <a:rPr lang="en-US" altLang="zh-CN" sz="2000" dirty="0"/>
              <a:t>APQ</a:t>
            </a:r>
            <a:r>
              <a:rPr lang="zh-CN" altLang="en-US" sz="2000" dirty="0"/>
              <a:t>为钝角，满足</a:t>
            </a:r>
            <a:r>
              <a:rPr lang="en-US" altLang="zh-CN" sz="2000" dirty="0"/>
              <a:t>AQ*AQ&gt;AP*AP+PQ*PQ</a:t>
            </a:r>
            <a:r>
              <a:rPr lang="zh-CN" altLang="en-US" sz="2000" dirty="0"/>
              <a:t>，最短距离为</a:t>
            </a:r>
            <a:r>
              <a:rPr lang="en-US" altLang="zh-CN" sz="2000" dirty="0"/>
              <a:t>AP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②垂足在线段</a:t>
            </a:r>
            <a:r>
              <a:rPr lang="en-US" altLang="zh-CN" sz="2000" dirty="0"/>
              <a:t>PQ</a:t>
            </a:r>
            <a:r>
              <a:rPr lang="zh-CN" altLang="en-US" sz="2000" dirty="0"/>
              <a:t>右侧：此时角</a:t>
            </a:r>
            <a:r>
              <a:rPr lang="en-US" altLang="zh-CN" sz="2000" dirty="0"/>
              <a:t>AQP</a:t>
            </a:r>
            <a:r>
              <a:rPr lang="zh-CN" altLang="en-US" sz="2000" dirty="0"/>
              <a:t>为钝角，满足</a:t>
            </a:r>
            <a:r>
              <a:rPr lang="en-US" altLang="zh-CN" sz="2000" dirty="0"/>
              <a:t>AP*AP&gt;AQ*AQ+PQ*PQ</a:t>
            </a:r>
            <a:r>
              <a:rPr lang="zh-CN" altLang="en-US" sz="2000" dirty="0"/>
              <a:t>，最短距离为</a:t>
            </a:r>
            <a:r>
              <a:rPr lang="en-US" altLang="zh-CN" sz="2000" dirty="0"/>
              <a:t>AQ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zh-CN" sz="2000" dirty="0"/>
              <a:t>③</a:t>
            </a:r>
            <a:r>
              <a:rPr lang="zh-CN" altLang="en-US" sz="2000" dirty="0"/>
              <a:t>垂足在线段</a:t>
            </a:r>
            <a:r>
              <a:rPr lang="en-US" altLang="zh-CN" sz="2000" dirty="0"/>
              <a:t>PQ</a:t>
            </a:r>
            <a:r>
              <a:rPr lang="zh-CN" altLang="en-US" sz="2000" dirty="0"/>
              <a:t>上：此时最短距离为三角形</a:t>
            </a:r>
            <a:r>
              <a:rPr lang="en-US" altLang="zh-CN" sz="2000" dirty="0"/>
              <a:t>APQ</a:t>
            </a:r>
            <a:r>
              <a:rPr lang="zh-CN" altLang="en-US" sz="2000" dirty="0"/>
              <a:t>边</a:t>
            </a:r>
            <a:r>
              <a:rPr lang="en-US" altLang="zh-CN" sz="2000" dirty="0"/>
              <a:t>PQ</a:t>
            </a:r>
            <a:r>
              <a:rPr lang="zh-CN" altLang="en-US" sz="2000" dirty="0"/>
              <a:t>上的高，可通过海伦公式先求出三角形面积，再通过</a:t>
            </a:r>
            <a:r>
              <a:rPr lang="en-US" altLang="zh-CN" sz="2000" dirty="0"/>
              <a:t>PQ</a:t>
            </a:r>
            <a:r>
              <a:rPr lang="zh-CN" altLang="en-US" sz="2000" dirty="0"/>
              <a:t>边的长度求出高得到答案。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8AFD4D-6131-E16A-D54C-FCA58AC9E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64" y="480118"/>
            <a:ext cx="5729082" cy="540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6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3AE70-54BC-3759-0D23-436F6BC8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b="1" dirty="0"/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367288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150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C  寄蒜几盒 I</vt:lpstr>
      <vt:lpstr>PowerPoint 演示文稿</vt:lpstr>
      <vt:lpstr>PowerPoint 演示文稿</vt:lpstr>
      <vt:lpstr>谢谢聆听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 寄蒜几盒 I</dc:title>
  <dc:creator>韶璞 尹</dc:creator>
  <cp:lastModifiedBy>韶璞 尹</cp:lastModifiedBy>
  <cp:revision>1</cp:revision>
  <dcterms:created xsi:type="dcterms:W3CDTF">2023-11-21T02:34:08Z</dcterms:created>
  <dcterms:modified xsi:type="dcterms:W3CDTF">2023-11-21T03:04:14Z</dcterms:modified>
</cp:coreProperties>
</file>