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E1869-3405-CEC1-01D1-6EFF3E443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C5—E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B4C971-2FED-E60C-1793-19DCD2E20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602037"/>
            <a:ext cx="9546335" cy="29523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求凸包模板</a:t>
            </a:r>
            <a:r>
              <a:rPr lang="en-US" altLang="zh-CN" sz="2600" dirty="0"/>
              <a:t>+</a:t>
            </a:r>
            <a:r>
              <a:rPr lang="zh-CN" altLang="en-US" sz="2600" dirty="0"/>
              <a:t>求多边形面积</a:t>
            </a:r>
            <a:endParaRPr lang="en-US" altLang="zh-CN" sz="26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							    21351059—</a:t>
            </a:r>
            <a:r>
              <a:rPr lang="zh-CN" altLang="en-US" dirty="0"/>
              <a:t>鲁正豪</a:t>
            </a:r>
          </a:p>
        </p:txBody>
      </p:sp>
    </p:spTree>
    <p:extLst>
      <p:ext uri="{BB962C8B-B14F-4D97-AF65-F5344CB8AC3E}">
        <p14:creationId xmlns:p14="http://schemas.microsoft.com/office/powerpoint/2010/main" val="402099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EE3F6-F437-3C62-03BD-6E803F36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数据类型的选取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C7CB4-3964-BB34-D76F-1D3873ED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（上机公告中有提示）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本题可以不使用浮点数（输入数据均为整数），直接用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完成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也可选择使用比</a:t>
            </a:r>
            <a:r>
              <a:rPr lang="en-US" altLang="zh-CN" dirty="0"/>
              <a:t>double</a:t>
            </a:r>
            <a:r>
              <a:rPr lang="zh-CN" altLang="en-US" dirty="0"/>
              <a:t>精度更高的</a:t>
            </a:r>
            <a:r>
              <a:rPr lang="en-US" altLang="zh-CN" dirty="0"/>
              <a:t>long double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1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75BA-A942-E6C4-8616-66AB5FB5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544"/>
            <a:ext cx="10515600" cy="46149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凸包问题</a:t>
            </a:r>
            <a:r>
              <a:rPr lang="en-US" altLang="zh-CN" dirty="0"/>
              <a:t>—Graham/Andrew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196CD-DE9B-69B9-A92C-D268762B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7606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andrew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+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 + n +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top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 &gt;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[top -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[top],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&lt;=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top--;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[++top] =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= top;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 -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 &gt; t &amp;&amp;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[top -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[top],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&lt;=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top--;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[++top] =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top -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res +=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 %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"%lld.0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(res) /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"%lld.5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(res) /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D0ADE8-E3B6-4251-2C03-14BDC8C5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96" y="129805"/>
            <a:ext cx="7804551" cy="44769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9B2E98-873D-544A-7AF2-A03BF8C18012}"/>
              </a:ext>
            </a:extLst>
          </p:cNvPr>
          <p:cNvSpPr txBox="1"/>
          <p:nvPr/>
        </p:nvSpPr>
        <p:spPr>
          <a:xfrm>
            <a:off x="2143354" y="5193792"/>
            <a:ext cx="1062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7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9707-970C-0816-0CB5-98A1C14B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求解多边形面积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539A-EEB7-C42B-BDA0-7B6AEA8A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叉乘的几何意义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c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US" altLang="zh-CN" dirty="0"/>
              <a:t> x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zh-CN" altLang="en-US" dirty="0"/>
              <a:t>，那么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的长度在数值上等于以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夹角为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θ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组成的平行四边形的面积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0A8CA0-59F4-B3FB-CAB6-BEB258FA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54" y="3429000"/>
            <a:ext cx="4072481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3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39DF8-F1E3-C49E-F811-6AF9B635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53" y="2419708"/>
            <a:ext cx="113342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top -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res +=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 %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"%lld.0</a:t>
            </a:r>
            <a:r>
              <a:rPr lang="en-US" altLang="zh-CN" sz="2000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(res) /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"%lld.5</a:t>
            </a:r>
            <a:r>
              <a:rPr lang="en-US" altLang="zh-CN" sz="2000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(res) /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23B306-8B19-F803-A999-2F8D99B7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04" y="401506"/>
            <a:ext cx="4484218" cy="27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461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Neue</vt:lpstr>
      <vt:lpstr>Arial</vt:lpstr>
      <vt:lpstr>Calibri</vt:lpstr>
      <vt:lpstr>Consolas</vt:lpstr>
      <vt:lpstr>Office 主题</vt:lpstr>
      <vt:lpstr>C5—E</vt:lpstr>
      <vt:lpstr>数据类型的选取</vt:lpstr>
      <vt:lpstr>凸包问题—Graham/Andrew算法</vt:lpstr>
      <vt:lpstr>PowerPoint 演示文稿</vt:lpstr>
      <vt:lpstr>求解多边形面积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C5—E</dc:title>
  <dc:creator>鲁正豪</dc:creator>
  <cp:lastModifiedBy>正豪 鲁</cp:lastModifiedBy>
  <cp:revision>5</cp:revision>
  <dcterms:created xsi:type="dcterms:W3CDTF">2023-11-19T13:40:53Z</dcterms:created>
  <dcterms:modified xsi:type="dcterms:W3CDTF">2023-11-19T14:22:18Z</dcterms:modified>
</cp:coreProperties>
</file>