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323" r:id="rId6"/>
    <p:sldId id="326" r:id="rId7"/>
    <p:sldId id="327" r:id="rId8"/>
    <p:sldId id="328" r:id="rId9"/>
    <p:sldId id="331" r:id="rId10"/>
    <p:sldId id="329" r:id="rId11"/>
    <p:sldId id="322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8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0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C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0" autoAdjust="0"/>
    <p:restoredTop sz="92866" autoAdjust="0"/>
  </p:normalViewPr>
  <p:slideViewPr>
    <p:cSldViewPr snapToGrid="0" showGuides="1">
      <p:cViewPr varScale="1">
        <p:scale>
          <a:sx n="73" d="100"/>
          <a:sy n="73" d="100"/>
        </p:scale>
        <p:origin x="126" y="624"/>
      </p:cViewPr>
      <p:guideLst>
        <p:guide orient="horz" pos="2159"/>
        <p:guide pos="3838"/>
        <p:guide pos="551"/>
        <p:guide pos="7092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-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3CA76-B799-4CDE-9068-35594054F5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endParaRPr lang="zh-CN" altLang="en-US" dirty="0" smtClean="0"/>
          </a:p>
          <a:p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tags" Target="../tags/tag6.xml"/><Relationship Id="rId4" Type="http://schemas.openxmlformats.org/officeDocument/2006/relationships/image" Target="../media/image8.png"/><Relationship Id="rId3" Type="http://schemas.openxmlformats.org/officeDocument/2006/relationships/tags" Target="../tags/tag5.xml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image" Target="../media/image11.png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tags" Target="../tags/tag12.xml"/><Relationship Id="rId4" Type="http://schemas.openxmlformats.org/officeDocument/2006/relationships/image" Target="../media/image13.png"/><Relationship Id="rId3" Type="http://schemas.openxmlformats.org/officeDocument/2006/relationships/tags" Target="../tags/tag11.xml"/><Relationship Id="rId2" Type="http://schemas.openxmlformats.org/officeDocument/2006/relationships/image" Target="../media/image12.png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image" Target="../media/image19.png"/><Relationship Id="rId7" Type="http://schemas.openxmlformats.org/officeDocument/2006/relationships/tags" Target="../tags/tag17.xml"/><Relationship Id="rId6" Type="http://schemas.openxmlformats.org/officeDocument/2006/relationships/image" Target="../media/image18.png"/><Relationship Id="rId5" Type="http://schemas.openxmlformats.org/officeDocument/2006/relationships/tags" Target="../tags/tag16.xml"/><Relationship Id="rId4" Type="http://schemas.openxmlformats.org/officeDocument/2006/relationships/image" Target="../media/image17.png"/><Relationship Id="rId3" Type="http://schemas.openxmlformats.org/officeDocument/2006/relationships/tags" Target="../tags/tag15.xml"/><Relationship Id="rId2" Type="http://schemas.openxmlformats.org/officeDocument/2006/relationships/image" Target="../media/image16.png"/><Relationship Id="rId16" Type="http://schemas.openxmlformats.org/officeDocument/2006/relationships/notesSlide" Target="../notesSlides/notesSlide9.x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2.png"/><Relationship Id="rId13" Type="http://schemas.openxmlformats.org/officeDocument/2006/relationships/tags" Target="../tags/tag20.xml"/><Relationship Id="rId12" Type="http://schemas.openxmlformats.org/officeDocument/2006/relationships/image" Target="../media/image21.png"/><Relationship Id="rId11" Type="http://schemas.openxmlformats.org/officeDocument/2006/relationships/tags" Target="../tags/tag19.xml"/><Relationship Id="rId10" Type="http://schemas.openxmlformats.org/officeDocument/2006/relationships/image" Target="../media/image20.png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2561866" y="-185945"/>
            <a:ext cx="12192000" cy="6858000"/>
            <a:chOff x="-9441874" y="-1384720"/>
            <a:chExt cx="12192000" cy="6858000"/>
          </a:xfrm>
        </p:grpSpPr>
        <p:pic>
          <p:nvPicPr>
            <p:cNvPr id="1026" name="Picture 2" descr="http://pic.97uimg.com/back_pic/00/01/88/75/dab74c05ca1b40a8122bedf0e8ad055b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20"/>
            <a:stretch>
              <a:fillRect/>
            </a:stretch>
          </p:blipFill>
          <p:spPr bwMode="auto">
            <a:xfrm>
              <a:off x="-9441599" y="-1384719"/>
              <a:ext cx="12191450" cy="685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-9441874" y="-1384720"/>
              <a:ext cx="12192000" cy="6858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3252652" y="2173931"/>
            <a:ext cx="8939348" cy="2138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40350" y="2585085"/>
            <a:ext cx="5812790" cy="821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b="1" spc="300" dirty="0" smtClean="0">
                <a:solidFill>
                  <a:schemeClr val="bg1"/>
                </a:solidFill>
              </a:rPr>
              <a:t>C5-F </a:t>
            </a:r>
            <a:r>
              <a:rPr lang="zh-CN" altLang="en-US" sz="4000" b="1" spc="300" dirty="0" smtClean="0">
                <a:solidFill>
                  <a:schemeClr val="bg1"/>
                </a:solidFill>
              </a:rPr>
              <a:t>题目讲解</a:t>
            </a:r>
            <a:r>
              <a:rPr lang="en-US" altLang="zh-CN" sz="4000" b="1" spc="300" dirty="0" smtClean="0">
                <a:solidFill>
                  <a:schemeClr val="bg1"/>
                </a:solidFill>
              </a:rPr>
              <a:t>         </a:t>
            </a:r>
            <a:endParaRPr lang="en-US" altLang="zh-CN" sz="4000" b="1" spc="3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52335" y="3535045"/>
            <a:ext cx="198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软件学院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阮阳栋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26" y="2585258"/>
            <a:ext cx="1399822" cy="1399822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7252335" y="3535045"/>
            <a:ext cx="198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软件学院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阮阳栋</a:t>
            </a:r>
            <a:endParaRPr lang="zh-CN" alt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描述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48460" y="930275"/>
            <a:ext cx="8895715" cy="5318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84780" y="897255"/>
            <a:ext cx="6822440" cy="5608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6915" y="982980"/>
            <a:ext cx="7296150" cy="774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16915" y="1903095"/>
            <a:ext cx="7308850" cy="11239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177790" y="2620645"/>
            <a:ext cx="5211445" cy="3680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4410" y="1198880"/>
            <a:ext cx="9434195" cy="446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4410" y="2142490"/>
            <a:ext cx="7536180" cy="335407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994410" y="1218565"/>
            <a:ext cx="4180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凸包上的点要尽量少：</a:t>
            </a:r>
            <a:endParaRPr lang="zh-CN" altLang="en-US" sz="28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4410" y="908050"/>
            <a:ext cx="5822950" cy="850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b="15686"/>
          <a:stretch>
            <a:fillRect/>
          </a:stretch>
        </p:blipFill>
        <p:spPr>
          <a:xfrm>
            <a:off x="994410" y="1925320"/>
            <a:ext cx="7404100" cy="8191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695190" y="2532380"/>
            <a:ext cx="5255260" cy="3808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效率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0150" y="2282190"/>
            <a:ext cx="9739630" cy="2294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演示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7685" y="847090"/>
            <a:ext cx="3514090" cy="2787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7685" y="3830955"/>
            <a:ext cx="3063875" cy="5257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041775" y="741680"/>
            <a:ext cx="3604260" cy="37306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878445" y="1564005"/>
            <a:ext cx="3713480" cy="4625975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H="1" flipV="1">
            <a:off x="4802505" y="794385"/>
            <a:ext cx="3802380" cy="2528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818130" y="1771015"/>
            <a:ext cx="1428115" cy="220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351280" y="4631690"/>
            <a:ext cx="1416050" cy="5016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963410" y="4631690"/>
            <a:ext cx="812800" cy="60325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>
            <a:off x="1204595" y="4213225"/>
            <a:ext cx="321310" cy="40195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7807325" y="4800600"/>
            <a:ext cx="630555" cy="12382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818130" y="5471795"/>
            <a:ext cx="3429000" cy="822960"/>
          </a:xfrm>
          <a:prstGeom prst="rect">
            <a:avLst/>
          </a:prstGeom>
        </p:spPr>
      </p:pic>
      <p:cxnSp>
        <p:nvCxnSpPr>
          <p:cNvPr id="27" name="直接箭头连接符 26"/>
          <p:cNvCxnSpPr>
            <a:stCxn id="21" idx="2"/>
            <a:endCxn id="26" idx="1"/>
          </p:cNvCxnSpPr>
          <p:nvPr/>
        </p:nvCxnSpPr>
        <p:spPr>
          <a:xfrm>
            <a:off x="2059305" y="5133340"/>
            <a:ext cx="758825" cy="74993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1"/>
            <a:endCxn id="26" idx="3"/>
          </p:cNvCxnSpPr>
          <p:nvPr/>
        </p:nvCxnSpPr>
        <p:spPr>
          <a:xfrm flipH="1">
            <a:off x="6247130" y="4933315"/>
            <a:ext cx="716280" cy="94996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COMMONDATA" val="eyJoZGlkIjoiZWJmMjZkYWE2ZjNkMTk4ZTAwNzhhOWE3YzczNGZlMGMifQ=="/>
  <p:tag name="KSO_WPP_MARK_KEY" val="129180d3-31a9-4fcd-8a28-9e8bd743ba5b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7C1CC"/>
      </a:accent2>
      <a:accent3>
        <a:srgbClr val="839192"/>
      </a:accent3>
      <a:accent4>
        <a:srgbClr val="156595"/>
      </a:accent4>
      <a:accent5>
        <a:srgbClr val="FBD78D"/>
      </a:accent5>
      <a:accent6>
        <a:srgbClr val="F2523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WPS 演示</Application>
  <PresentationFormat>宽屏</PresentationFormat>
  <Paragraphs>56</Paragraphs>
  <Slides>9</Slides>
  <Notes>19</Notes>
  <HiddenSlides>0</HiddenSlides>
  <MMClips>2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chenjiawei</dc:creator>
  <cp:lastModifiedBy>リョト¤ポジェクト</cp:lastModifiedBy>
  <cp:revision>59</cp:revision>
  <dcterms:created xsi:type="dcterms:W3CDTF">2016-05-11T01:57:00Z</dcterms:created>
  <dcterms:modified xsi:type="dcterms:W3CDTF">2023-11-19T04:51:14Z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F212D6944B9849548EE1CF186C327AFD</vt:lpwstr>
  </property>
</Properties>
</file>