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1D661-B568-424A-B14B-D55E5C9B769F}" v="2422" dt="2023-11-19T06:08:43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76" autoAdjust="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宗翰 岳" userId="ad18e35c63bf052c" providerId="LiveId" clId="{C651D661-B568-424A-B14B-D55E5C9B769F}"/>
    <pc:docChg chg="undo custSel addSld modSld">
      <pc:chgData name="宗翰 岳" userId="ad18e35c63bf052c" providerId="LiveId" clId="{C651D661-B568-424A-B14B-D55E5C9B769F}" dt="2023-11-19T06:08:43.244" v="4613"/>
      <pc:docMkLst>
        <pc:docMk/>
      </pc:docMkLst>
      <pc:sldChg chg="modSp new mod">
        <pc:chgData name="宗翰 岳" userId="ad18e35c63bf052c" providerId="LiveId" clId="{C651D661-B568-424A-B14B-D55E5C9B769F}" dt="2023-11-19T03:08:00.158" v="11" actId="20577"/>
        <pc:sldMkLst>
          <pc:docMk/>
          <pc:sldMk cId="128057015" sldId="256"/>
        </pc:sldMkLst>
        <pc:spChg chg="mod">
          <ac:chgData name="宗翰 岳" userId="ad18e35c63bf052c" providerId="LiveId" clId="{C651D661-B568-424A-B14B-D55E5C9B769F}" dt="2023-11-19T03:07:54.056" v="6" actId="20577"/>
          <ac:spMkLst>
            <pc:docMk/>
            <pc:sldMk cId="128057015" sldId="256"/>
            <ac:spMk id="2" creationId="{BBF4F1A1-CF0F-84B5-4283-3E24C0C7EB56}"/>
          </ac:spMkLst>
        </pc:spChg>
        <pc:spChg chg="mod">
          <ac:chgData name="宗翰 岳" userId="ad18e35c63bf052c" providerId="LiveId" clId="{C651D661-B568-424A-B14B-D55E5C9B769F}" dt="2023-11-19T03:08:00.158" v="11" actId="20577"/>
          <ac:spMkLst>
            <pc:docMk/>
            <pc:sldMk cId="128057015" sldId="256"/>
            <ac:spMk id="3" creationId="{BB9517B1-0A56-8002-2098-7368739CE654}"/>
          </ac:spMkLst>
        </pc:spChg>
      </pc:sldChg>
      <pc:sldChg chg="addSp delSp modSp new mod modAnim">
        <pc:chgData name="宗翰 岳" userId="ad18e35c63bf052c" providerId="LiveId" clId="{C651D661-B568-424A-B14B-D55E5C9B769F}" dt="2023-11-19T06:07:51.474" v="4604"/>
        <pc:sldMkLst>
          <pc:docMk/>
          <pc:sldMk cId="3369004715" sldId="257"/>
        </pc:sldMkLst>
        <pc:spChg chg="del mod">
          <ac:chgData name="宗翰 岳" userId="ad18e35c63bf052c" providerId="LiveId" clId="{C651D661-B568-424A-B14B-D55E5C9B769F}" dt="2023-11-19T03:11:55.348" v="27" actId="478"/>
          <ac:spMkLst>
            <pc:docMk/>
            <pc:sldMk cId="3369004715" sldId="257"/>
            <ac:spMk id="2" creationId="{92365B95-AA8D-FAD7-776F-F2D4B69B5C41}"/>
          </ac:spMkLst>
        </pc:spChg>
        <pc:spChg chg="del mod">
          <ac:chgData name="宗翰 岳" userId="ad18e35c63bf052c" providerId="LiveId" clId="{C651D661-B568-424A-B14B-D55E5C9B769F}" dt="2023-11-19T03:11:58.756" v="28" actId="478"/>
          <ac:spMkLst>
            <pc:docMk/>
            <pc:sldMk cId="3369004715" sldId="257"/>
            <ac:spMk id="3" creationId="{F9427082-F84D-EB84-FBA7-8F455191CF45}"/>
          </ac:spMkLst>
        </pc:spChg>
        <pc:spChg chg="add del mod">
          <ac:chgData name="宗翰 岳" userId="ad18e35c63bf052c" providerId="LiveId" clId="{C651D661-B568-424A-B14B-D55E5C9B769F}" dt="2023-11-19T03:13:24.070" v="33"/>
          <ac:spMkLst>
            <pc:docMk/>
            <pc:sldMk cId="3369004715" sldId="257"/>
            <ac:spMk id="4" creationId="{3312D98E-EE3B-AF00-BC22-561A079EDEF2}"/>
          </ac:spMkLst>
        </pc:spChg>
        <pc:spChg chg="add mod">
          <ac:chgData name="宗翰 岳" userId="ad18e35c63bf052c" providerId="LiveId" clId="{C651D661-B568-424A-B14B-D55E5C9B769F}" dt="2023-11-19T03:32:29.066" v="709" actId="20577"/>
          <ac:spMkLst>
            <pc:docMk/>
            <pc:sldMk cId="3369004715" sldId="257"/>
            <ac:spMk id="5" creationId="{FCB2F033-7EC4-AB83-A712-919ADC64E1DD}"/>
          </ac:spMkLst>
        </pc:spChg>
        <pc:spChg chg="add del">
          <ac:chgData name="宗翰 岳" userId="ad18e35c63bf052c" providerId="LiveId" clId="{C651D661-B568-424A-B14B-D55E5C9B769F}" dt="2023-11-19T03:14:29.515" v="50"/>
          <ac:spMkLst>
            <pc:docMk/>
            <pc:sldMk cId="3369004715" sldId="257"/>
            <ac:spMk id="6" creationId="{558E7CA3-C2EF-5273-50F7-1C891045BBC3}"/>
          </ac:spMkLst>
        </pc:spChg>
        <pc:spChg chg="add mod">
          <ac:chgData name="宗翰 岳" userId="ad18e35c63bf052c" providerId="LiveId" clId="{C651D661-B568-424A-B14B-D55E5C9B769F}" dt="2023-11-19T04:48:55.676" v="1648" actId="20578"/>
          <ac:spMkLst>
            <pc:docMk/>
            <pc:sldMk cId="3369004715" sldId="257"/>
            <ac:spMk id="7" creationId="{7A763B32-CF46-5CDE-B406-8B4570DF52B3}"/>
          </ac:spMkLst>
        </pc:spChg>
        <pc:spChg chg="add mod">
          <ac:chgData name="宗翰 岳" userId="ad18e35c63bf052c" providerId="LiveId" clId="{C651D661-B568-424A-B14B-D55E5C9B769F}" dt="2023-11-19T04:54:57.775" v="1827" actId="20577"/>
          <ac:spMkLst>
            <pc:docMk/>
            <pc:sldMk cId="3369004715" sldId="257"/>
            <ac:spMk id="8" creationId="{B13B457C-2494-7DCF-138A-B1FB3A7BF438}"/>
          </ac:spMkLst>
        </pc:spChg>
        <pc:spChg chg="add mod">
          <ac:chgData name="宗翰 岳" userId="ad18e35c63bf052c" providerId="LiveId" clId="{C651D661-B568-424A-B14B-D55E5C9B769F}" dt="2023-11-19T04:54:50.543" v="1825" actId="20577"/>
          <ac:spMkLst>
            <pc:docMk/>
            <pc:sldMk cId="3369004715" sldId="257"/>
            <ac:spMk id="9" creationId="{9D910A9B-F572-0447-8D2E-8AB62FFF9BDC}"/>
          </ac:spMkLst>
        </pc:spChg>
      </pc:sldChg>
      <pc:sldChg chg="addSp delSp modSp new mod modAnim">
        <pc:chgData name="宗翰 岳" userId="ad18e35c63bf052c" providerId="LiveId" clId="{C651D661-B568-424A-B14B-D55E5C9B769F}" dt="2023-11-19T06:08:43.244" v="4613"/>
        <pc:sldMkLst>
          <pc:docMk/>
          <pc:sldMk cId="959400045" sldId="258"/>
        </pc:sldMkLst>
        <pc:spChg chg="del">
          <ac:chgData name="宗翰 岳" userId="ad18e35c63bf052c" providerId="LiveId" clId="{C651D661-B568-424A-B14B-D55E5C9B769F}" dt="2023-11-19T04:55:18.827" v="1829" actId="478"/>
          <ac:spMkLst>
            <pc:docMk/>
            <pc:sldMk cId="959400045" sldId="258"/>
            <ac:spMk id="2" creationId="{841D4519-BBF0-D57D-298E-B9F326226A5A}"/>
          </ac:spMkLst>
        </pc:spChg>
        <pc:spChg chg="del">
          <ac:chgData name="宗翰 岳" userId="ad18e35c63bf052c" providerId="LiveId" clId="{C651D661-B568-424A-B14B-D55E5C9B769F}" dt="2023-11-19T04:55:42.388" v="1830" actId="478"/>
          <ac:spMkLst>
            <pc:docMk/>
            <pc:sldMk cId="959400045" sldId="258"/>
            <ac:spMk id="3" creationId="{72752D02-6A7E-7A98-CD5F-B4D517564F38}"/>
          </ac:spMkLst>
        </pc:spChg>
        <pc:spChg chg="add mod">
          <ac:chgData name="宗翰 岳" userId="ad18e35c63bf052c" providerId="LiveId" clId="{C651D661-B568-424A-B14B-D55E5C9B769F}" dt="2023-11-19T05:59:36.137" v="4529" actId="1076"/>
          <ac:spMkLst>
            <pc:docMk/>
            <pc:sldMk cId="959400045" sldId="258"/>
            <ac:spMk id="4" creationId="{AD76D0AF-A43A-7C7D-30D3-C82DAA5CBDAA}"/>
          </ac:spMkLst>
        </pc:spChg>
        <pc:spChg chg="add mod">
          <ac:chgData name="宗翰 岳" userId="ad18e35c63bf052c" providerId="LiveId" clId="{C651D661-B568-424A-B14B-D55E5C9B769F}" dt="2023-11-19T05:59:21.504" v="4528" actId="20577"/>
          <ac:spMkLst>
            <pc:docMk/>
            <pc:sldMk cId="959400045" sldId="258"/>
            <ac:spMk id="5" creationId="{5A1A459C-2A8A-2838-31E9-9708948D06AC}"/>
          </ac:spMkLst>
        </pc:spChg>
      </pc:sldChg>
      <pc:sldChg chg="addSp delSp modSp add mod modAnim">
        <pc:chgData name="宗翰 岳" userId="ad18e35c63bf052c" providerId="LiveId" clId="{C651D661-B568-424A-B14B-D55E5C9B769F}" dt="2023-11-19T06:08:30.617" v="4611"/>
        <pc:sldMkLst>
          <pc:docMk/>
          <pc:sldMk cId="484083626" sldId="259"/>
        </pc:sldMkLst>
        <pc:spChg chg="mod">
          <ac:chgData name="宗翰 岳" userId="ad18e35c63bf052c" providerId="LiveId" clId="{C651D661-B568-424A-B14B-D55E5C9B769F}" dt="2023-11-19T06:08:00.298" v="4605" actId="14100"/>
          <ac:spMkLst>
            <pc:docMk/>
            <pc:sldMk cId="484083626" sldId="259"/>
            <ac:spMk id="5" creationId="{FCB2F033-7EC4-AB83-A712-919ADC64E1DD}"/>
          </ac:spMkLst>
        </pc:spChg>
        <pc:spChg chg="del">
          <ac:chgData name="宗翰 岳" userId="ad18e35c63bf052c" providerId="LiveId" clId="{C651D661-B568-424A-B14B-D55E5C9B769F}" dt="2023-11-19T04:56:06.713" v="1834" actId="478"/>
          <ac:spMkLst>
            <pc:docMk/>
            <pc:sldMk cId="484083626" sldId="259"/>
            <ac:spMk id="7" creationId="{7A763B32-CF46-5CDE-B406-8B4570DF52B3}"/>
          </ac:spMkLst>
        </pc:spChg>
        <pc:spChg chg="del">
          <ac:chgData name="宗翰 岳" userId="ad18e35c63bf052c" providerId="LiveId" clId="{C651D661-B568-424A-B14B-D55E5C9B769F}" dt="2023-11-19T04:56:04.951" v="1833" actId="478"/>
          <ac:spMkLst>
            <pc:docMk/>
            <pc:sldMk cId="484083626" sldId="259"/>
            <ac:spMk id="8" creationId="{B13B457C-2494-7DCF-138A-B1FB3A7BF438}"/>
          </ac:spMkLst>
        </pc:spChg>
        <pc:spChg chg="del">
          <ac:chgData name="宗翰 岳" userId="ad18e35c63bf052c" providerId="LiveId" clId="{C651D661-B568-424A-B14B-D55E5C9B769F}" dt="2023-11-19T04:56:03.493" v="1832" actId="478"/>
          <ac:spMkLst>
            <pc:docMk/>
            <pc:sldMk cId="484083626" sldId="259"/>
            <ac:spMk id="9" creationId="{9D910A9B-F572-0447-8D2E-8AB62FFF9BDC}"/>
          </ac:spMkLst>
        </pc:spChg>
        <pc:spChg chg="add mod">
          <ac:chgData name="宗翰 岳" userId="ad18e35c63bf052c" providerId="LiveId" clId="{C651D661-B568-424A-B14B-D55E5C9B769F}" dt="2023-11-19T05:20:51.042" v="2811" actId="20577"/>
          <ac:spMkLst>
            <pc:docMk/>
            <pc:sldMk cId="484083626" sldId="259"/>
            <ac:spMk id="10" creationId="{FCE61288-B442-B1A9-6702-AEA36A1F6618}"/>
          </ac:spMkLst>
        </pc:spChg>
        <pc:spChg chg="add mod">
          <ac:chgData name="宗翰 岳" userId="ad18e35c63bf052c" providerId="LiveId" clId="{C651D661-B568-424A-B14B-D55E5C9B769F}" dt="2023-11-19T05:23:58.353" v="2994" actId="20577"/>
          <ac:spMkLst>
            <pc:docMk/>
            <pc:sldMk cId="484083626" sldId="259"/>
            <ac:spMk id="11" creationId="{950EDA6B-A3F7-CDF1-A64C-30038C3AC066}"/>
          </ac:spMkLst>
        </pc:spChg>
        <pc:picChg chg="add del mod">
          <ac:chgData name="宗翰 岳" userId="ad18e35c63bf052c" providerId="LiveId" clId="{C651D661-B568-424A-B14B-D55E5C9B769F}" dt="2023-11-19T05:00:01.339" v="1883" actId="478"/>
          <ac:picMkLst>
            <pc:docMk/>
            <pc:sldMk cId="484083626" sldId="259"/>
            <ac:picMk id="3" creationId="{D2D4B3B1-A335-33B2-0EDC-37268439652E}"/>
          </ac:picMkLst>
        </pc:picChg>
        <pc:picChg chg="add mod">
          <ac:chgData name="宗翰 岳" userId="ad18e35c63bf052c" providerId="LiveId" clId="{C651D661-B568-424A-B14B-D55E5C9B769F}" dt="2023-11-19T05:15:43.955" v="2603" actId="1076"/>
          <ac:picMkLst>
            <pc:docMk/>
            <pc:sldMk cId="484083626" sldId="259"/>
            <ac:picMk id="6" creationId="{F44B8408-D66D-2626-2416-531ECB3BD09E}"/>
          </ac:picMkLst>
        </pc:picChg>
      </pc:sldChg>
      <pc:sldChg chg="addSp delSp modSp new mod">
        <pc:chgData name="宗翰 岳" userId="ad18e35c63bf052c" providerId="LiveId" clId="{C651D661-B568-424A-B14B-D55E5C9B769F}" dt="2023-11-19T06:05:53.970" v="4594" actId="1076"/>
        <pc:sldMkLst>
          <pc:docMk/>
          <pc:sldMk cId="647616840" sldId="260"/>
        </pc:sldMkLst>
        <pc:spChg chg="del">
          <ac:chgData name="宗翰 岳" userId="ad18e35c63bf052c" providerId="LiveId" clId="{C651D661-B568-424A-B14B-D55E5C9B769F}" dt="2023-11-19T06:00:13.823" v="4532" actId="478"/>
          <ac:spMkLst>
            <pc:docMk/>
            <pc:sldMk cId="647616840" sldId="260"/>
            <ac:spMk id="2" creationId="{B8A51499-6198-74AE-56E3-424BAC0AC608}"/>
          </ac:spMkLst>
        </pc:spChg>
        <pc:spChg chg="del">
          <ac:chgData name="宗翰 岳" userId="ad18e35c63bf052c" providerId="LiveId" clId="{C651D661-B568-424A-B14B-D55E5C9B769F}" dt="2023-11-19T06:00:12.786" v="4531" actId="478"/>
          <ac:spMkLst>
            <pc:docMk/>
            <pc:sldMk cId="647616840" sldId="260"/>
            <ac:spMk id="3" creationId="{DA46957C-DA72-E887-D55D-F8EFD928CB7C}"/>
          </ac:spMkLst>
        </pc:spChg>
        <pc:spChg chg="add del">
          <ac:chgData name="宗翰 岳" userId="ad18e35c63bf052c" providerId="LiveId" clId="{C651D661-B568-424A-B14B-D55E5C9B769F}" dt="2023-11-19T06:00:33.376" v="4534" actId="22"/>
          <ac:spMkLst>
            <pc:docMk/>
            <pc:sldMk cId="647616840" sldId="260"/>
            <ac:spMk id="5" creationId="{AA464E4A-2116-297E-8D5B-982E1D59DDDC}"/>
          </ac:spMkLst>
        </pc:spChg>
        <pc:spChg chg="add mod">
          <ac:chgData name="宗翰 岳" userId="ad18e35c63bf052c" providerId="LiveId" clId="{C651D661-B568-424A-B14B-D55E5C9B769F}" dt="2023-11-19T06:02:44.467" v="4545" actId="21"/>
          <ac:spMkLst>
            <pc:docMk/>
            <pc:sldMk cId="647616840" sldId="260"/>
            <ac:spMk id="6" creationId="{EA4BDBC2-701D-71DE-0F77-E01EF8FBB1D2}"/>
          </ac:spMkLst>
        </pc:spChg>
        <pc:spChg chg="add mod">
          <ac:chgData name="宗翰 岳" userId="ad18e35c63bf052c" providerId="LiveId" clId="{C651D661-B568-424A-B14B-D55E5C9B769F}" dt="2023-11-19T06:04:23.647" v="4559" actId="1076"/>
          <ac:spMkLst>
            <pc:docMk/>
            <pc:sldMk cId="647616840" sldId="260"/>
            <ac:spMk id="7" creationId="{7C792350-2D13-710E-95B9-4D59E9A39794}"/>
          </ac:spMkLst>
        </pc:spChg>
        <pc:spChg chg="add mod">
          <ac:chgData name="宗翰 岳" userId="ad18e35c63bf052c" providerId="LiveId" clId="{C651D661-B568-424A-B14B-D55E5C9B769F}" dt="2023-11-19T06:04:19.413" v="4558" actId="1076"/>
          <ac:spMkLst>
            <pc:docMk/>
            <pc:sldMk cId="647616840" sldId="260"/>
            <ac:spMk id="8" creationId="{93927262-155E-D240-52CB-F14384B7DD56}"/>
          </ac:spMkLst>
        </pc:spChg>
        <pc:spChg chg="add mod">
          <ac:chgData name="宗翰 岳" userId="ad18e35c63bf052c" providerId="LiveId" clId="{C651D661-B568-424A-B14B-D55E5C9B769F}" dt="2023-11-19T06:05:53.970" v="4594" actId="1076"/>
          <ac:spMkLst>
            <pc:docMk/>
            <pc:sldMk cId="647616840" sldId="260"/>
            <ac:spMk id="9" creationId="{EF95AC99-61C6-9CC9-F929-14C5EE5554D5}"/>
          </ac:spMkLst>
        </pc:spChg>
      </pc:sldChg>
      <pc:sldMasterChg chg="addSldLayout">
        <pc:chgData name="宗翰 岳" userId="ad18e35c63bf052c" providerId="LiveId" clId="{C651D661-B568-424A-B14B-D55E5C9B769F}" dt="2023-11-19T03:07:44.006" v="0" actId="680"/>
        <pc:sldMasterMkLst>
          <pc:docMk/>
          <pc:sldMasterMk cId="2049166668" sldId="2147483648"/>
        </pc:sldMasterMkLst>
        <pc:sldLayoutChg chg="add">
          <pc:chgData name="宗翰 岳" userId="ad18e35c63bf052c" providerId="LiveId" clId="{C651D661-B568-424A-B14B-D55E5C9B769F}" dt="2023-11-19T03:07:44.006" v="0" actId="680"/>
          <pc:sldLayoutMkLst>
            <pc:docMk/>
            <pc:sldMasterMk cId="2049166668" sldId="2147483648"/>
            <pc:sldLayoutMk cId="423658237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CD195-4FB2-9FFF-60BE-A9158ED90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6E7813-9BB1-6CC9-91B2-02F53CC09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3658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16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4F1A1-CF0F-84B5-4283-3E24C0C7E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C5-G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9517B1-0A56-8002-2098-7368739CE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岳宗翰</a:t>
            </a:r>
          </a:p>
        </p:txBody>
      </p:sp>
    </p:spTree>
    <p:extLst>
      <p:ext uri="{BB962C8B-B14F-4D97-AF65-F5344CB8AC3E}">
        <p14:creationId xmlns:p14="http://schemas.microsoft.com/office/powerpoint/2010/main" val="12805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CB2F033-7EC4-AB83-A712-919ADC64E1DD}"/>
                  </a:ext>
                </a:extLst>
              </p:cNvPr>
              <p:cNvSpPr txBox="1"/>
              <p:nvPr/>
            </p:nvSpPr>
            <p:spPr>
              <a:xfrm>
                <a:off x="656650" y="349804"/>
                <a:ext cx="10236370" cy="98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题目分析：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平面上存在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个点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</m:t>
                    </m:r>
                  </m:oMath>
                </a14:m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，求两点间最小曼哈顿距离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altLang="zh-CN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{|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nor/>
                          </m:rPr>
                          <a:rPr lang="en-US" altLang="zh-CN" dirty="0">
                            <a:ea typeface="微软雅黑" panose="020B0503020204020204" pitchFamily="34" charset="-122"/>
                          </a:rPr>
                          <m:t> -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|+|</m:t>
                        </m:r>
                        <m:r>
                          <m:rPr>
                            <m:nor/>
                          </m:rPr>
                          <a:rPr lang="en-US" altLang="zh-CN" dirty="0">
                            <a:ea typeface="微软雅黑" panose="020B0503020204020204" pitchFamily="34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|}</m:t>
                        </m:r>
                      </m:e>
                    </m:func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数据范围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CB2F033-7EC4-AB83-A712-919ADC64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50" y="349804"/>
                <a:ext cx="10236370" cy="983346"/>
              </a:xfrm>
              <a:prstGeom prst="rect">
                <a:avLst/>
              </a:prstGeom>
              <a:blipFill>
                <a:blip r:embed="rId2"/>
                <a:stretch>
                  <a:fillRect l="-536" t="-3086"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763B32-CF46-5CDE-B406-8B4570DF52B3}"/>
                  </a:ext>
                </a:extLst>
              </p:cNvPr>
              <p:cNvSpPr txBox="1"/>
              <p:nvPr/>
            </p:nvSpPr>
            <p:spPr>
              <a:xfrm>
                <a:off x="656650" y="1515817"/>
                <a:ext cx="9776102" cy="2251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根据数据范围，可以知道我们不能通过暴力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求解，而需要一个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nlogn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复杂度的算法来解决这个问题。在考虑如何降低时间复杂度之前，先思考一下如何简化这个求曼哈顿距离的问题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首先，分类讨论以去掉距离中的绝对值号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</m:oMath>
                </a14:m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US" altLang="zh-CN" dirty="0">
                        <a:ea typeface="微软雅黑" panose="020B0503020204020204" pitchFamily="34" charset="-122"/>
                      </a:rPr>
                      <m:t> 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+</m:t>
                    </m:r>
                    <m:r>
                      <m:rPr>
                        <m:nor/>
                      </m:rPr>
                      <a:rPr lang="en-US" altLang="zh-CN" dirty="0"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</m:oMath>
                </a14:m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US" altLang="zh-CN" dirty="0" smtClean="0">
                        <a:ea typeface="微软雅黑" panose="020B0503020204020204" pitchFamily="34" charset="-122"/>
                      </a:rPr>
                      <m:t> 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+</m:t>
                    </m:r>
                    <m:r>
                      <m:rPr>
                        <m:nor/>
                      </m:rPr>
                      <a:rPr lang="en-US" altLang="zh-CN" dirty="0" smtClean="0"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</m:oMath>
                </a14:m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US" altLang="zh-CN" dirty="0">
                        <a:ea typeface="微软雅黑" panose="020B0503020204020204" pitchFamily="34" charset="-122"/>
                      </a:rPr>
                      <m:t> 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+</m:t>
                    </m:r>
                    <m:r>
                      <m:rPr>
                        <m:nor/>
                      </m:rPr>
                      <a:rPr lang="en-US" altLang="zh-CN" dirty="0"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</m:oMath>
                </a14:m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US" altLang="zh-CN" dirty="0">
                        <a:ea typeface="微软雅黑" panose="020B0503020204020204" pitchFamily="34" charset="-122"/>
                      </a:rPr>
                      <m:t> 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+</m:t>
                    </m:r>
                    <m:r>
                      <m:rPr>
                        <m:nor/>
                      </m:rPr>
                      <a:rPr lang="en-US" altLang="zh-CN" dirty="0"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763B32-CF46-5CDE-B406-8B4570DF5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50" y="1515817"/>
                <a:ext cx="9776102" cy="2251386"/>
              </a:xfrm>
              <a:prstGeom prst="rect">
                <a:avLst/>
              </a:prstGeom>
              <a:blipFill>
                <a:blip r:embed="rId3"/>
                <a:stretch>
                  <a:fillRect l="-561" t="-1626" b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13B457C-2494-7DCF-138A-B1FB3A7BF438}"/>
                  </a:ext>
                </a:extLst>
              </p:cNvPr>
              <p:cNvSpPr txBox="1"/>
              <p:nvPr/>
            </p:nvSpPr>
            <p:spPr>
              <a:xfrm>
                <a:off x="656649" y="3949870"/>
                <a:ext cx="9776101" cy="1994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通过对所有点的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坐标从小到大排序，保证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可以简化为两种情况；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遍历排序后的点集，将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作为点的某种衡量标准，将其分别存储在某种数据结构中；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对于当前的点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分别求出前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个点中所有满足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中具有的最大值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和所有满足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k</m:t>
                            </m:r>
                          </m:sub>
                        </m:sSub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的点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中具有的最大值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k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则该点与前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个点的最小曼哈顿距离为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endParaRPr lang="en-US" altLang="zh-CN" b="0" i="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⁡((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k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))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13B457C-2494-7DCF-138A-B1FB3A7B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9" y="3949870"/>
                <a:ext cx="9776101" cy="1994136"/>
              </a:xfrm>
              <a:prstGeom prst="rect">
                <a:avLst/>
              </a:prstGeom>
              <a:blipFill>
                <a:blip r:embed="rId4"/>
                <a:stretch>
                  <a:fillRect l="-561" t="-1835" r="-2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910A9B-F572-0447-8D2E-8AB62FFF9BDC}"/>
                  </a:ext>
                </a:extLst>
              </p:cNvPr>
              <p:cNvSpPr txBox="1"/>
              <p:nvPr/>
            </p:nvSpPr>
            <p:spPr>
              <a:xfrm>
                <a:off x="656649" y="6126673"/>
                <a:ext cx="9776101" cy="42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如何实现在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logn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的时间内查询上述区间中的最大值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k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？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910A9B-F572-0447-8D2E-8AB62FFF9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9" y="6126673"/>
                <a:ext cx="9776101" cy="424347"/>
              </a:xfrm>
              <a:prstGeom prst="rect">
                <a:avLst/>
              </a:prstGeom>
              <a:blipFill>
                <a:blip r:embed="rId5"/>
                <a:stretch>
                  <a:fillRect l="-561" t="-7143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00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CB2F033-7EC4-AB83-A712-919ADC64E1DD}"/>
              </a:ext>
            </a:extLst>
          </p:cNvPr>
          <p:cNvSpPr txBox="1"/>
          <p:nvPr/>
        </p:nvSpPr>
        <p:spPr>
          <a:xfrm>
            <a:off x="656650" y="349804"/>
            <a:ext cx="855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线段树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Segment Tree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F44B8408-D66D-2626-2416-531ECB3BD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25" y="445464"/>
            <a:ext cx="3851569" cy="32898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CE61288-B442-B1A9-6702-AEA36A1F6618}"/>
              </a:ext>
            </a:extLst>
          </p:cNvPr>
          <p:cNvSpPr txBox="1"/>
          <p:nvPr/>
        </p:nvSpPr>
        <p:spPr>
          <a:xfrm>
            <a:off x="656650" y="1035757"/>
            <a:ext cx="7301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如图所示，将一个数组分为左右两个区段，再对两个子节点进行二分直到区间长度为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，每个节点可以记录其区间范围和某些特征；对于每个节点的编号和堆类似，构成一颗完全二叉树；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例如，可以在每个节点上记录其所对应区间的和，则父节点的值等于两个子节点值的和；同理也可以用于维护区间最大值；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和树状数组类似，线段树支持在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的时间内进行修改和查询操作，但和树状数组相比，线段树还支持区间修改，功能更加全面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树状数组能做的线段树都能做，但线段树能做的更多，虽然写起来也麻烦的多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0EDA6B-A3F7-CDF1-A64C-30038C3AC066}"/>
              </a:ext>
            </a:extLst>
          </p:cNvPr>
          <p:cNvSpPr txBox="1"/>
          <p:nvPr/>
        </p:nvSpPr>
        <p:spPr>
          <a:xfrm>
            <a:off x="656650" y="3898079"/>
            <a:ext cx="9598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实现线段树的函数：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通过子节点对父节点进行更新；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change()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对指定区间进行修改；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查询指定区间的某一特征；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pushdown()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在查询区间时，将父节点的更新传递到子节点上</a:t>
            </a:r>
          </a:p>
        </p:txBody>
      </p:sp>
    </p:spTree>
    <p:extLst>
      <p:ext uri="{BB962C8B-B14F-4D97-AF65-F5344CB8AC3E}">
        <p14:creationId xmlns:p14="http://schemas.microsoft.com/office/powerpoint/2010/main" val="48408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76D0AF-A43A-7C7D-30D3-C82DAA5CBDAA}"/>
                  </a:ext>
                </a:extLst>
              </p:cNvPr>
              <p:cNvSpPr txBox="1"/>
              <p:nvPr/>
            </p:nvSpPr>
            <p:spPr>
              <a:xfrm>
                <a:off x="723134" y="736429"/>
                <a:ext cx="10475710" cy="3607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接着分析题目，我们只需要维护两颗线段树，在将点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的两个特征值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-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分别插入其中时保证其所在叶子节点位置与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在所有点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值的递增排序中的位置相同，即可直接通过其编号对线段树进行查询，从而得到我们想要的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k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例如，当前遍历到第四个点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的值分别为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，在所有点的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值中为第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大的数，则用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分别去更新两颗线段树的第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个叶子节点，此时路径上的父节点也会得到更新；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要获得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，只需要调用第一颗线段树的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query(1,ID(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))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，查询所有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值</m:t>
                    </m:r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小的点中特征值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的最大值；</a:t>
                </a: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同理，调用第二颗线段树的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query(ID(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)+1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,n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，查询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k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；</m:t>
                    </m:r>
                  </m:oMath>
                </a14:m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最后可以获得该点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个点的最小曼哈顿距离，并使用该点的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两个特征值分别对两颗线段树进行更新；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在遍历完所有点后即可获得答案。</a:t>
                </a: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76D0AF-A43A-7C7D-30D3-C82DAA5CB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34" y="736429"/>
                <a:ext cx="10475710" cy="3607462"/>
              </a:xfrm>
              <a:prstGeom prst="rect">
                <a:avLst/>
              </a:prstGeom>
              <a:blipFill>
                <a:blip r:embed="rId2"/>
                <a:stretch>
                  <a:fillRect l="-524" t="-1014" r="-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A1A459C-2A8A-2838-31E9-9708948D06AC}"/>
                  </a:ext>
                </a:extLst>
              </p:cNvPr>
              <p:cNvSpPr txBox="1"/>
              <p:nvPr/>
            </p:nvSpPr>
            <p:spPr>
              <a:xfrm>
                <a:off x="723134" y="5247060"/>
                <a:ext cx="104757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多提一句，要实现对所有点的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值进行编号，可以在对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值排序后用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map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这一数据结构进行存储，和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里的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map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类似但使用更方便。例如使用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名称为“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map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，要获得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值为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的点对应编号，直接使用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ID[20]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即可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A1A459C-2A8A-2838-31E9-9708948D0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34" y="5247060"/>
                <a:ext cx="10475710" cy="923330"/>
              </a:xfrm>
              <a:prstGeom prst="rect">
                <a:avLst/>
              </a:prstGeom>
              <a:blipFill>
                <a:blip r:embed="rId3"/>
                <a:stretch>
                  <a:fillRect l="-524" t="-4636" r="-2619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40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A4BDBC2-701D-71DE-0F77-E01EF8FBB1D2}"/>
              </a:ext>
            </a:extLst>
          </p:cNvPr>
          <p:cNvSpPr txBox="1"/>
          <p:nvPr/>
        </p:nvSpPr>
        <p:spPr>
          <a:xfrm>
            <a:off x="0" y="0"/>
            <a:ext cx="425901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en-US" altLang="zh-CN" sz="1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&lt;vector&gt;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en-US" altLang="zh-CN" sz="1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&lt;iostream&gt;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en-US" altLang="zh-CN" sz="1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&lt;stdio.h&gt;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en-US" altLang="zh-CN" sz="1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&lt;algorithm&gt;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en-US" altLang="zh-CN" sz="1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&lt;map&gt;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en-US" altLang="zh-CN" sz="1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&lt;numeric&gt;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std;</a:t>
            </a:r>
          </a:p>
          <a:p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inf = 1e18;</a:t>
            </a:r>
          </a:p>
          <a:p>
            <a:r>
              <a:rPr lang="pt-BR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pt-BR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pt-BR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pt-BR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= 4e5 + 5;</a:t>
            </a:r>
          </a:p>
          <a:p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seg1(N), tag1(N);</a:t>
            </a:r>
          </a:p>
          <a:p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seg2(N), tag2(N);</a:t>
            </a:r>
          </a:p>
          <a:p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pushdown(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&amp;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&amp;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pt-BR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pt-BR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pt-BR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 = </a:t>
            </a:r>
            <a:r>
              <a:rPr lang="pt-BR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pt-BR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(</a:t>
            </a:r>
            <a:r>
              <a:rPr lang="pt-BR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pt-BR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pt-BR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pt-BR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/ 2;</a:t>
            </a:r>
          </a:p>
          <a:p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sv-SE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!= 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&amp;&amp; 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sv-SE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sv-SE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sv-SE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* 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sv-SE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max(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sv-SE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* 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sv-SE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sv-SE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sv-SE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sv-SE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* 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</a:t>
            </a:r>
            <a:r>
              <a:rPr lang="sv-SE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max(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sv-SE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* 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</a:t>
            </a:r>
            <a:r>
              <a:rPr lang="sv-SE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sv-SE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sv-SE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*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max(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*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*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max(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*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-inf;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modify(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&amp;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&amp;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&amp;&amp;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 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sv-SE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sv-SE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max(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sv-SE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sv-SE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sv-SE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sv-SE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max(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pt-BR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pt-BR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pt-BR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 = </a:t>
            </a:r>
            <a:r>
              <a:rPr lang="pt-BR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pt-BR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(</a:t>
            </a:r>
            <a:r>
              <a:rPr lang="pt-BR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pt-BR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pt-BR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pt-BR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/ 2;</a:t>
            </a:r>
          </a:p>
          <a:p>
            <a:r>
              <a:rPr lang="nb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pushdown(</a:t>
            </a:r>
            <a:r>
              <a:rPr lang="nb-NO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nb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nb-NO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nb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nb-NO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nb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nb-NO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</a:t>
            </a:r>
            <a:r>
              <a:rPr lang="nb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nb-NO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nb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 m) modify(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m, 2 *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(m &lt; 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modify(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 + 1,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 *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+ 1, 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max(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*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*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792350-2D13-710E-95B9-4D59E9A39794}"/>
              </a:ext>
            </a:extLst>
          </p:cNvPr>
          <p:cNvSpPr txBox="1"/>
          <p:nvPr/>
        </p:nvSpPr>
        <p:spPr>
          <a:xfrm>
            <a:off x="4510630" y="0"/>
            <a:ext cx="29702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get(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&amp;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&amp;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&amp;&amp;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 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pt-BR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pt-BR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pt-BR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 = </a:t>
            </a:r>
            <a:r>
              <a:rPr lang="pt-BR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pt-BR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(</a:t>
            </a:r>
            <a:r>
              <a:rPr lang="pt-BR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pt-BR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pt-BR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pt-BR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/ 2;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ret = -inf;</a:t>
            </a:r>
          </a:p>
          <a:p>
            <a:r>
              <a:rPr lang="nb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pushdown(</a:t>
            </a:r>
            <a:r>
              <a:rPr lang="nb-NO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nb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nb-NO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nb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nb-NO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nb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nb-NO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</a:t>
            </a:r>
            <a:r>
              <a:rPr lang="nb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nb-NO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nb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da-DK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da-DK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da-DK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da-DK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da-DK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 m) ret = max(ret, get(</a:t>
            </a:r>
            <a:r>
              <a:rPr lang="da-DK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da-DK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da-DK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da-DK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da-DK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da-DK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m, 2 * </a:t>
            </a:r>
            <a:r>
              <a:rPr lang="da-DK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da-DK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da-DK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</a:t>
            </a:r>
            <a:r>
              <a:rPr lang="da-DK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da-DK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da-DK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</a:p>
          <a:p>
            <a:r>
              <a:rPr lang="da-DK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da-DK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da-DK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(m &lt; </a:t>
            </a:r>
            <a:r>
              <a:rPr lang="da-DK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da-DK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ret = max(ret, get(</a:t>
            </a:r>
            <a:r>
              <a:rPr lang="da-DK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da-DK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da-DK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da-DK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 + 1, </a:t>
            </a:r>
            <a:r>
              <a:rPr lang="da-DK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da-DK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 * </a:t>
            </a:r>
            <a:r>
              <a:rPr lang="da-DK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da-DK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+ 1, </a:t>
            </a:r>
            <a:r>
              <a:rPr lang="da-DK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</a:t>
            </a:r>
            <a:r>
              <a:rPr lang="da-DK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da-DK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da-DK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ret;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sync_with_stdio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cin.tie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--)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n;</a:t>
            </a:r>
          </a:p>
          <a:p>
            <a:r>
              <a:rPr lang="nn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nn-NO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nn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nn-NO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nn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= 0; i &lt;= 4 * n + 1; i++)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seg1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tag1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-inf;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seg2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tag2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-inf;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p(n);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(n);</a:t>
            </a:r>
          </a:p>
          <a:p>
            <a:r>
              <a:rPr lang="nn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nn-NO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nn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nn-NO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nn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= 0; i &lt; n; i++)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.first 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.second;</a:t>
            </a:r>
          </a:p>
          <a:p>
            <a:r>
              <a:rPr lang="it-IT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py</a:t>
            </a:r>
            <a:r>
              <a:rPr lang="it-IT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it-IT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it-IT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it-IT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</a:t>
            </a:r>
            <a:r>
              <a:rPr lang="it-IT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it-IT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it-IT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it-IT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.second;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zh-CN" altLang="en-US" sz="1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927262-155E-D240-52CB-F14384B7DD56}"/>
              </a:ext>
            </a:extLst>
          </p:cNvPr>
          <p:cNvSpPr txBox="1"/>
          <p:nvPr/>
        </p:nvSpPr>
        <p:spPr>
          <a:xfrm>
            <a:off x="8155957" y="0"/>
            <a:ext cx="408104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sort(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py.begin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py.end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id;</a:t>
            </a:r>
          </a:p>
          <a:p>
            <a:r>
              <a:rPr lang="nn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nn-NO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nn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nn-NO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nn-NO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= 0; i &lt; n; i++)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id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order(n);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iota(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order.begin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order.end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0);</a:t>
            </a:r>
          </a:p>
          <a:p>
            <a:r>
              <a:rPr lang="nl-NL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sort(order.begin(), order.end(), [&amp;](</a:t>
            </a:r>
            <a:r>
              <a:rPr lang="nl-NL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nl-NL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nl-NL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nl-NL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nl-NL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nl-NL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nl-NL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nl-NL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inf;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order)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 p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.first, y = p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.second;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od = id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 = get(1, od, 1, n, 1, seg1, tag1);</a:t>
            </a:r>
          </a:p>
          <a:p>
            <a:r>
              <a:rPr lang="fr-FR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ans = min(ans, x + y - d);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d = od + 1 &lt;= n ? get(od + 1, n, 1, n, 1, seg2, tag2) : -inf;</a:t>
            </a:r>
          </a:p>
          <a:p>
            <a:r>
              <a:rPr lang="fr-FR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ans = min(ans, x - y - d);</a:t>
            </a:r>
          </a:p>
          <a:p>
            <a:r>
              <a:rPr lang="pl-PL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modify(od, od, 1, n, 1, x + y, seg1, tag1);</a:t>
            </a:r>
          </a:p>
          <a:p>
            <a:r>
              <a:rPr lang="pl-PL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modify(od, od, 1, n, 1, x - y, seg2, tag2);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'\n'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95AC99-61C6-9CC9-F929-14C5EE5554D5}"/>
              </a:ext>
            </a:extLst>
          </p:cNvPr>
          <p:cNvSpPr txBox="1"/>
          <p:nvPr/>
        </p:nvSpPr>
        <p:spPr>
          <a:xfrm>
            <a:off x="4986241" y="5879163"/>
            <a:ext cx="201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最后附上标程代码</a:t>
            </a:r>
          </a:p>
        </p:txBody>
      </p:sp>
    </p:spTree>
    <p:extLst>
      <p:ext uri="{BB962C8B-B14F-4D97-AF65-F5344CB8AC3E}">
        <p14:creationId xmlns:p14="http://schemas.microsoft.com/office/powerpoint/2010/main" val="64761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2046</Words>
  <Application>Microsoft Office PowerPoint</Application>
  <PresentationFormat>宽屏</PresentationFormat>
  <Paragraphs>130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Cambria Math</vt:lpstr>
      <vt:lpstr>Office 主题​​</vt:lpstr>
      <vt:lpstr>C5-G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C5-G</dc:title>
  <dc:creator>宗翰 岳</dc:creator>
  <cp:lastModifiedBy>宗翰 岳</cp:lastModifiedBy>
  <cp:revision>1</cp:revision>
  <dcterms:created xsi:type="dcterms:W3CDTF">2023-11-19T03:07:41Z</dcterms:created>
  <dcterms:modified xsi:type="dcterms:W3CDTF">2023-11-19T06:08:49Z</dcterms:modified>
</cp:coreProperties>
</file>