
<file path=[Content_Types].xml><?xml version="1.0" encoding="utf-8"?>
<Types xmlns="http://schemas.openxmlformats.org/package/2006/content-types">
  <Default Extension="bin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4" r:id="rId4"/>
    <p:sldId id="265" r:id="rId5"/>
    <p:sldId id="266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E1DE"/>
    <a:srgbClr val="3F42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31" autoAdjust="0"/>
    <p:restoredTop sz="94613" autoAdjust="0"/>
  </p:normalViewPr>
  <p:slideViewPr>
    <p:cSldViewPr snapToGrid="0">
      <p:cViewPr varScale="1">
        <p:scale>
          <a:sx n="87" d="100"/>
          <a:sy n="87" d="100"/>
        </p:scale>
        <p:origin x="27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6F1BF-F717-4D29-8C8C-B067F7FCDE72}" type="datetimeFigureOut">
              <a:rPr lang="zh-CN" altLang="en-US"/>
              <a:t>2023/11/20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EDAA0-0869-473A-BA04-4E5D0F00063B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4370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6F1BF-F717-4D29-8C8C-B067F7FCDE72}" type="datetimeFigureOut">
              <a:rPr lang="zh-CN" altLang="en-US"/>
              <a:t>2023/11/20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EDAA0-0869-473A-BA04-4E5D0F00063B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2275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6F1BF-F717-4D29-8C8C-B067F7FCDE72}" type="datetimeFigureOut">
              <a:rPr lang="zh-CN" altLang="en-US"/>
              <a:t>2023/11/20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EDAA0-0869-473A-BA04-4E5D0F00063B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4164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6F1BF-F717-4D29-8C8C-B067F7FCDE72}" type="datetimeFigureOut">
              <a:rPr lang="zh-CN" altLang="en-US"/>
              <a:t>2023/11/20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EDAA0-0869-473A-BA04-4E5D0F00063B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8262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6F1BF-F717-4D29-8C8C-B067F7FCDE72}" type="datetimeFigureOut">
              <a:rPr lang="zh-CN" altLang="en-US"/>
              <a:t>2023/11/20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EDAA0-0869-473A-BA04-4E5D0F00063B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7984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6F1BF-F717-4D29-8C8C-B067F7FCDE72}" type="datetimeFigureOut">
              <a:rPr lang="zh-CN" altLang="en-US"/>
              <a:t>2023/11/20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EDAA0-0869-473A-BA04-4E5D0F00063B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2585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6F1BF-F717-4D29-8C8C-B067F7FCDE72}" type="datetimeFigureOut">
              <a:rPr lang="zh-CN" altLang="en-US"/>
              <a:t>2023/11/20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EDAA0-0869-473A-BA04-4E5D0F00063B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6242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6F1BF-F717-4D29-8C8C-B067F7FCDE72}" type="datetimeFigureOut">
              <a:rPr lang="zh-CN" altLang="en-US"/>
              <a:t>2023/11/20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EDAA0-0869-473A-BA04-4E5D0F00063B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5546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6F1BF-F717-4D29-8C8C-B067F7FCDE72}" type="datetimeFigureOut">
              <a:rPr lang="zh-CN" altLang="en-US"/>
              <a:t>2023/11/20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EDAA0-0869-473A-BA04-4E5D0F00063B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1226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6F1BF-F717-4D29-8C8C-B067F7FCDE72}" type="datetimeFigureOut">
              <a:rPr lang="zh-CN" altLang="en-US"/>
              <a:t>2023/11/20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EDAA0-0869-473A-BA04-4E5D0F00063B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0761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6F1BF-F717-4D29-8C8C-B067F7FCDE72}" type="datetimeFigureOut">
              <a:rPr lang="zh-CN" altLang="en-US"/>
              <a:t>2023/11/20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EDAA0-0869-473A-BA04-4E5D0F00063B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3803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46F1BF-F717-4D29-8C8C-B067F7FCDE72}" type="datetimeFigureOut">
              <a:rPr lang="zh-CN" altLang="en-US"/>
              <a:t>2023/11/20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EEDAA0-0869-473A-BA04-4E5D0F00063B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0193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2" r:id="rId2"/>
    <p:sldLayoutId id="2147483650" r:id="rId3"/>
    <p:sldLayoutId id="2147483658" r:id="rId4"/>
    <p:sldLayoutId id="2147483656" r:id="rId5"/>
    <p:sldLayoutId id="2147483654" r:id="rId6"/>
    <p:sldLayoutId id="2147483651" r:id="rId7"/>
    <p:sldLayoutId id="2147483649" r:id="rId8"/>
    <p:sldLayoutId id="2147483659" r:id="rId9"/>
    <p:sldLayoutId id="2147483657" r:id="rId10"/>
    <p:sldLayoutId id="214748365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bin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t="12058" r="34212" b="33682"/>
          <a:stretch/>
        </p:blipFill>
        <p:spPr>
          <a:xfrm>
            <a:off x="2601884" y="1"/>
            <a:ext cx="9590116" cy="6857999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2601884" y="2505670"/>
            <a:ext cx="53949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>
                <a:latin typeface="宋体" panose="02010600030101010101" pitchFamily="2" charset="-122"/>
                <a:ea typeface="宋体" panose="02010600030101010101" pitchFamily="2" charset="-122"/>
              </a:rPr>
              <a:t>H-</a:t>
            </a:r>
            <a:r>
              <a:rPr lang="zh-CN" altLang="en-US" sz="5400" dirty="0">
                <a:latin typeface="宋体" panose="02010600030101010101" pitchFamily="2" charset="-122"/>
                <a:ea typeface="宋体" panose="02010600030101010101" pitchFamily="2" charset="-122"/>
              </a:rPr>
              <a:t>妮妮的聚会</a:t>
            </a:r>
          </a:p>
        </p:txBody>
      </p:sp>
    </p:spTree>
    <p:extLst>
      <p:ext uri="{BB962C8B-B14F-4D97-AF65-F5344CB8AC3E}">
        <p14:creationId xmlns:p14="http://schemas.microsoft.com/office/powerpoint/2010/main" val="2169554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131527" y="140762"/>
            <a:ext cx="3556217" cy="643094"/>
            <a:chOff x="1889990" y="1266178"/>
            <a:chExt cx="3556217" cy="643094"/>
          </a:xfrm>
        </p:grpSpPr>
        <p:sp>
          <p:nvSpPr>
            <p:cNvPr id="9" name="矩形 8"/>
            <p:cNvSpPr/>
            <p:nvPr/>
          </p:nvSpPr>
          <p:spPr>
            <a:xfrm>
              <a:off x="2371411" y="1377546"/>
              <a:ext cx="3074796" cy="416310"/>
            </a:xfrm>
            <a:prstGeom prst="rect">
              <a:avLst/>
            </a:prstGeom>
            <a:solidFill>
              <a:srgbClr val="F3E1D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2553181" y="1407690"/>
              <a:ext cx="20532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题目描述</a:t>
              </a:r>
            </a:p>
          </p:txBody>
        </p:sp>
        <p:sp>
          <p:nvSpPr>
            <p:cNvPr id="12" name="椭圆 11"/>
            <p:cNvSpPr/>
            <p:nvPr/>
          </p:nvSpPr>
          <p:spPr>
            <a:xfrm>
              <a:off x="1889990" y="1266178"/>
              <a:ext cx="643094" cy="643094"/>
            </a:xfrm>
            <a:prstGeom prst="ellipse">
              <a:avLst/>
            </a:prstGeom>
            <a:solidFill>
              <a:srgbClr val="3F42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01</a:t>
              </a:r>
              <a:endParaRPr lang="zh-CN" altLang="en-US" dirty="0"/>
            </a:p>
          </p:txBody>
        </p:sp>
      </p:grpSp>
      <p:sp>
        <p:nvSpPr>
          <p:cNvPr id="22" name="矩形 21">
            <a:extLst>
              <a:ext uri="{FF2B5EF4-FFF2-40B4-BE49-F238E27FC236}">
                <a16:creationId xmlns:a16="http://schemas.microsoft.com/office/drawing/2014/main" id="{F0508726-3579-423B-A41D-D9A79DA7E0B7}"/>
              </a:ext>
            </a:extLst>
          </p:cNvPr>
          <p:cNvSpPr/>
          <p:nvPr/>
        </p:nvSpPr>
        <p:spPr>
          <a:xfrm>
            <a:off x="3688160" y="3531503"/>
            <a:ext cx="204946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1219170">
              <a:defRPr/>
            </a:pPr>
            <a:r>
              <a:rPr lang="zh-CN" altLang="en-US" sz="1600" b="1" kern="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此处添加标题文本</a:t>
            </a:r>
            <a:endParaRPr lang="en-US" altLang="zh-CN" sz="1600" b="1" kern="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688D43DC-7F54-42D1-AE57-038DDBB37823}"/>
              </a:ext>
            </a:extLst>
          </p:cNvPr>
          <p:cNvSpPr/>
          <p:nvPr/>
        </p:nvSpPr>
        <p:spPr>
          <a:xfrm>
            <a:off x="9144398" y="3531503"/>
            <a:ext cx="204946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1219170">
              <a:defRPr/>
            </a:pPr>
            <a:r>
              <a:rPr lang="zh-CN" altLang="en-US" sz="1600" b="1" kern="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此处添加标题文本</a:t>
            </a:r>
            <a:endParaRPr lang="en-US" altLang="zh-CN" sz="1600" b="1" kern="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5390B66-C4AF-6306-CE74-5D281F2885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527" y="893974"/>
            <a:ext cx="10466039" cy="5823264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60D0026A-4357-7893-3FA6-CA72773935FD}"/>
              </a:ext>
            </a:extLst>
          </p:cNvPr>
          <p:cNvSpPr txBox="1"/>
          <p:nvPr/>
        </p:nvSpPr>
        <p:spPr>
          <a:xfrm>
            <a:off x="4521076" y="319542"/>
            <a:ext cx="39831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1.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初步思路：求在一定距离范围内的点的个数；若每个朋友都求和聚会中心的距离，复杂度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O(nq)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，在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1e9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级别。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9184B30D-EEC4-F7C0-A054-33B61733C864}"/>
              </a:ext>
            </a:extLst>
          </p:cNvPr>
          <p:cNvSpPr txBox="1"/>
          <p:nvPr/>
        </p:nvSpPr>
        <p:spPr>
          <a:xfrm>
            <a:off x="6455604" y="2500451"/>
            <a:ext cx="47382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2.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题目特性：每次聚会的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Ri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都很小，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1&lt;Ri&lt;10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；说明符合要求的点的数目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n’&lt;400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；若反向求这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n’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个点在朋友中的数量，复杂度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最大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为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O(400q)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，在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1e7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级别。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符合要求的点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n’&lt;&lt; 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朋友的总数量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35336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 xmlns:a16="http://schemas.microsoft.com/office/drawing/2014/main" xmlns:a14="http://schemas.microsoft.com/office/drawing/2010/main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131527" y="140762"/>
            <a:ext cx="3556217" cy="643094"/>
            <a:chOff x="1889990" y="1266178"/>
            <a:chExt cx="3556217" cy="643094"/>
          </a:xfrm>
        </p:grpSpPr>
        <p:sp>
          <p:nvSpPr>
            <p:cNvPr id="9" name="矩形 8"/>
            <p:cNvSpPr/>
            <p:nvPr/>
          </p:nvSpPr>
          <p:spPr>
            <a:xfrm>
              <a:off x="2371411" y="1377546"/>
              <a:ext cx="3074796" cy="416310"/>
            </a:xfrm>
            <a:prstGeom prst="rect">
              <a:avLst/>
            </a:prstGeom>
            <a:solidFill>
              <a:srgbClr val="F3E1D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2553181" y="1407690"/>
              <a:ext cx="20532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思路</a:t>
              </a:r>
            </a:p>
          </p:txBody>
        </p:sp>
        <p:sp>
          <p:nvSpPr>
            <p:cNvPr id="12" name="椭圆 11"/>
            <p:cNvSpPr/>
            <p:nvPr/>
          </p:nvSpPr>
          <p:spPr>
            <a:xfrm>
              <a:off x="1889990" y="1266178"/>
              <a:ext cx="643094" cy="643094"/>
            </a:xfrm>
            <a:prstGeom prst="ellipse">
              <a:avLst/>
            </a:prstGeom>
            <a:solidFill>
              <a:srgbClr val="3F42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02</a:t>
              </a:r>
              <a:endParaRPr lang="zh-CN" altLang="en-US" dirty="0"/>
            </a:p>
          </p:txBody>
        </p:sp>
      </p:grpSp>
      <p:sp>
        <p:nvSpPr>
          <p:cNvPr id="28" name="矩形 27">
            <a:extLst>
              <a:ext uri="{FF2B5EF4-FFF2-40B4-BE49-F238E27FC236}">
                <a16:creationId xmlns:a16="http://schemas.microsoft.com/office/drawing/2014/main" id="{688D43DC-7F54-42D1-AE57-038DDBB37823}"/>
              </a:ext>
            </a:extLst>
          </p:cNvPr>
          <p:cNvSpPr/>
          <p:nvPr/>
        </p:nvSpPr>
        <p:spPr>
          <a:xfrm>
            <a:off x="9144398" y="3531503"/>
            <a:ext cx="204946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1219170">
              <a:defRPr/>
            </a:pPr>
            <a:r>
              <a:rPr lang="zh-CN" altLang="en-US" sz="1600" b="1" kern="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此处添加标题文本</a:t>
            </a:r>
            <a:endParaRPr lang="en-US" altLang="zh-CN" sz="1600" b="1" kern="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EF85FCE-EE43-5240-525C-EA42E67FDFFF}"/>
              </a:ext>
            </a:extLst>
          </p:cNvPr>
          <p:cNvSpPr txBox="1"/>
          <p:nvPr/>
        </p:nvSpPr>
        <p:spPr>
          <a:xfrm>
            <a:off x="131527" y="895224"/>
            <a:ext cx="53049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1.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构造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map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存储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个朋友的信息，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key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值是朋友的坐标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(x,y)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value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值是对应键值的朋友的数量（可能有多个朋友家坐标相同）。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3CE03F6-4E1F-5CA0-433E-C7B60C2AE9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534" y="1818554"/>
            <a:ext cx="3390900" cy="48577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D6A95DCE-408C-269D-DFF9-469C93E05A90}"/>
              </a:ext>
            </a:extLst>
          </p:cNvPr>
          <p:cNvSpPr txBox="1"/>
          <p:nvPr/>
        </p:nvSpPr>
        <p:spPr>
          <a:xfrm>
            <a:off x="131527" y="2735036"/>
            <a:ext cx="53049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2.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读入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个朋友的信息，将每个点的坐标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+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数量存储在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map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里。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798FBEA-7D5B-6539-213F-DD6DD18C1B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7584" y="3531503"/>
            <a:ext cx="3352800" cy="1714500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573A4B2E-D870-E19E-270A-E854C39AB05F}"/>
              </a:ext>
            </a:extLst>
          </p:cNvPr>
          <p:cNvSpPr txBox="1"/>
          <p:nvPr/>
        </p:nvSpPr>
        <p:spPr>
          <a:xfrm>
            <a:off x="6393448" y="895224"/>
            <a:ext cx="48004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3.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读入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r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，遍历可能符合条件的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n’(&lt;400)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个点，确认距离是否符合条件；如果符合，查找是否在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map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中；如果在，则把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cnt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加上对应的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value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值。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40CB4B4D-397F-3EF5-CABC-5B8F0A3264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7179" y="2541319"/>
            <a:ext cx="4552950" cy="26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411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 xmlns:a16="http://schemas.microsoft.com/office/drawing/2014/main" xmlns:a14="http://schemas.microsoft.com/office/drawing/2010/main">
      <p:transition spd="slow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131527" y="140762"/>
            <a:ext cx="3556217" cy="643094"/>
            <a:chOff x="1889990" y="1266178"/>
            <a:chExt cx="3556217" cy="643094"/>
          </a:xfrm>
        </p:grpSpPr>
        <p:sp>
          <p:nvSpPr>
            <p:cNvPr id="9" name="矩形 8"/>
            <p:cNvSpPr/>
            <p:nvPr/>
          </p:nvSpPr>
          <p:spPr>
            <a:xfrm>
              <a:off x="2371411" y="1377546"/>
              <a:ext cx="3074796" cy="416310"/>
            </a:xfrm>
            <a:prstGeom prst="rect">
              <a:avLst/>
            </a:prstGeom>
            <a:solidFill>
              <a:srgbClr val="F3E1D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2553181" y="1407690"/>
              <a:ext cx="20532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map</a:t>
              </a: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用法分析</a:t>
              </a:r>
            </a:p>
          </p:txBody>
        </p:sp>
        <p:sp>
          <p:nvSpPr>
            <p:cNvPr id="12" name="椭圆 11"/>
            <p:cNvSpPr/>
            <p:nvPr/>
          </p:nvSpPr>
          <p:spPr>
            <a:xfrm>
              <a:off x="1889990" y="1266178"/>
              <a:ext cx="643094" cy="643094"/>
            </a:xfrm>
            <a:prstGeom prst="ellipse">
              <a:avLst/>
            </a:prstGeom>
            <a:solidFill>
              <a:srgbClr val="3F42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03</a:t>
              </a:r>
              <a:endParaRPr lang="zh-CN" altLang="en-US" dirty="0"/>
            </a:p>
          </p:txBody>
        </p:sp>
      </p:grpSp>
      <p:sp>
        <p:nvSpPr>
          <p:cNvPr id="22" name="矩形 21">
            <a:extLst>
              <a:ext uri="{FF2B5EF4-FFF2-40B4-BE49-F238E27FC236}">
                <a16:creationId xmlns:a16="http://schemas.microsoft.com/office/drawing/2014/main" id="{F0508726-3579-423B-A41D-D9A79DA7E0B7}"/>
              </a:ext>
            </a:extLst>
          </p:cNvPr>
          <p:cNvSpPr/>
          <p:nvPr/>
        </p:nvSpPr>
        <p:spPr>
          <a:xfrm>
            <a:off x="3688160" y="3531503"/>
            <a:ext cx="204946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1219170">
              <a:defRPr/>
            </a:pPr>
            <a:r>
              <a:rPr lang="zh-CN" altLang="en-US" sz="1600" b="1" kern="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此处添加标题文本</a:t>
            </a:r>
            <a:endParaRPr lang="en-US" altLang="zh-CN" sz="1600" b="1" kern="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688D43DC-7F54-42D1-AE57-038DDBB37823}"/>
              </a:ext>
            </a:extLst>
          </p:cNvPr>
          <p:cNvSpPr/>
          <p:nvPr/>
        </p:nvSpPr>
        <p:spPr>
          <a:xfrm>
            <a:off x="9144398" y="3531503"/>
            <a:ext cx="204946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1219170">
              <a:defRPr/>
            </a:pPr>
            <a:r>
              <a:rPr lang="zh-CN" altLang="en-US" sz="1600" b="1" kern="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此处添加标题文本</a:t>
            </a:r>
            <a:endParaRPr lang="en-US" altLang="zh-CN" sz="1600" b="1" kern="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580BDB4-50AF-FC73-AF34-F61C4CC1E6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527" y="895224"/>
            <a:ext cx="7351381" cy="685800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19503862-24B6-A65C-7928-E512644C9BA9}"/>
              </a:ext>
            </a:extLst>
          </p:cNvPr>
          <p:cNvSpPr txBox="1"/>
          <p:nvPr/>
        </p:nvSpPr>
        <p:spPr>
          <a:xfrm>
            <a:off x="7717536" y="783856"/>
            <a:ext cx="43429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1.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下标访问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point[p1]: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有这个键直接获取它的值；没有这个键，构造一个新的键，值初始化为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，插入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map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中。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9327458-878C-1249-6D8A-484020F47F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1166" y="1759853"/>
            <a:ext cx="3495675" cy="177165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4BE8B29D-A436-3B3F-2C78-1A4AE6DE2FE2}"/>
              </a:ext>
            </a:extLst>
          </p:cNvPr>
          <p:cNvSpPr txBox="1"/>
          <p:nvPr/>
        </p:nvSpPr>
        <p:spPr>
          <a:xfrm>
            <a:off x="7717536" y="3994099"/>
            <a:ext cx="4342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2.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时间复杂度：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O(nlogn)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12940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 xmlns:a16="http://schemas.microsoft.com/office/drawing/2014/main" xmlns:a14="http://schemas.microsoft.com/office/drawing/2010/main">
      <p:transition spd="slow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131527" y="140762"/>
            <a:ext cx="3556217" cy="643094"/>
            <a:chOff x="1889990" y="1266178"/>
            <a:chExt cx="3556217" cy="643094"/>
          </a:xfrm>
        </p:grpSpPr>
        <p:sp>
          <p:nvSpPr>
            <p:cNvPr id="9" name="矩形 8"/>
            <p:cNvSpPr/>
            <p:nvPr/>
          </p:nvSpPr>
          <p:spPr>
            <a:xfrm>
              <a:off x="2371411" y="1377546"/>
              <a:ext cx="3074796" cy="416310"/>
            </a:xfrm>
            <a:prstGeom prst="rect">
              <a:avLst/>
            </a:prstGeom>
            <a:solidFill>
              <a:srgbClr val="F3E1D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2553181" y="1407690"/>
              <a:ext cx="20532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完整代码</a:t>
              </a:r>
            </a:p>
          </p:txBody>
        </p:sp>
        <p:sp>
          <p:nvSpPr>
            <p:cNvPr id="12" name="椭圆 11"/>
            <p:cNvSpPr/>
            <p:nvPr/>
          </p:nvSpPr>
          <p:spPr>
            <a:xfrm>
              <a:off x="1889990" y="1266178"/>
              <a:ext cx="643094" cy="643094"/>
            </a:xfrm>
            <a:prstGeom prst="ellipse">
              <a:avLst/>
            </a:prstGeom>
            <a:solidFill>
              <a:srgbClr val="3F42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04</a:t>
              </a:r>
              <a:endParaRPr lang="zh-CN" altLang="en-US" dirty="0"/>
            </a:p>
          </p:txBody>
        </p:sp>
      </p:grpSp>
      <p:sp>
        <p:nvSpPr>
          <p:cNvPr id="22" name="矩形 21">
            <a:extLst>
              <a:ext uri="{FF2B5EF4-FFF2-40B4-BE49-F238E27FC236}">
                <a16:creationId xmlns:a16="http://schemas.microsoft.com/office/drawing/2014/main" id="{F0508726-3579-423B-A41D-D9A79DA7E0B7}"/>
              </a:ext>
            </a:extLst>
          </p:cNvPr>
          <p:cNvSpPr/>
          <p:nvPr/>
        </p:nvSpPr>
        <p:spPr>
          <a:xfrm>
            <a:off x="3688160" y="3531503"/>
            <a:ext cx="204946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1219170">
              <a:defRPr/>
            </a:pPr>
            <a:r>
              <a:rPr lang="zh-CN" altLang="en-US" sz="1600" b="1" kern="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此处添加标题文本</a:t>
            </a:r>
            <a:endParaRPr lang="en-US" altLang="zh-CN" sz="1600" b="1" kern="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688D43DC-7F54-42D1-AE57-038DDBB37823}"/>
              </a:ext>
            </a:extLst>
          </p:cNvPr>
          <p:cNvSpPr/>
          <p:nvPr/>
        </p:nvSpPr>
        <p:spPr>
          <a:xfrm>
            <a:off x="9144398" y="3531503"/>
            <a:ext cx="204946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1219170">
              <a:defRPr/>
            </a:pPr>
            <a:r>
              <a:rPr lang="zh-CN" altLang="en-US" sz="1600" b="1" kern="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此处添加标题文本</a:t>
            </a:r>
            <a:endParaRPr lang="en-US" altLang="zh-CN" sz="1600" b="1" kern="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7A9F5AB-33B3-D7B1-67A8-7D1640E831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948" y="698584"/>
            <a:ext cx="4507692" cy="623198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BBF1763-25DC-9C86-80AF-BD6E1603EF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4380" y="698584"/>
            <a:ext cx="4438510" cy="3546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090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 xmlns:a16="http://schemas.microsoft.com/office/drawing/2014/main" xmlns:a14="http://schemas.microsoft.com/office/drawing/2010/main">
      <p:transition spd="slow">
        <p:random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679</TotalTime>
  <Words>306</Words>
  <Application>Microsoft Office PowerPoint</Application>
  <PresentationFormat>宽屏</PresentationFormat>
  <Paragraphs>24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2" baseType="lpstr">
      <vt:lpstr>等线</vt:lpstr>
      <vt:lpstr>等线 Light</vt:lpstr>
      <vt:lpstr>宋体</vt:lpstr>
      <vt:lpstr>微软雅黑</vt:lpstr>
      <vt:lpstr>微软雅黑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HEDY</dc:creator>
  <cp:lastModifiedBy>berry</cp:lastModifiedBy>
  <cp:revision>14</cp:revision>
  <dcterms:created xsi:type="dcterms:W3CDTF">2019-12-10T09:02:38Z</dcterms:created>
  <dcterms:modified xsi:type="dcterms:W3CDTF">2023-11-20T15:54:59Z</dcterms:modified>
</cp:coreProperties>
</file>