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76161E-870F-2DE9-C949-A32DD591A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6" y="566574"/>
            <a:ext cx="10848567" cy="57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546440-3621-3580-9EBD-609BD503D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39" y="215607"/>
            <a:ext cx="8442122" cy="64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佳豪 闫</cp:lastModifiedBy>
  <cp:revision>10</cp:revision>
  <dcterms:created xsi:type="dcterms:W3CDTF">2023-10-22T12:50:25Z</dcterms:created>
  <dcterms:modified xsi:type="dcterms:W3CDTF">2023-11-19T16:20:07Z</dcterms:modified>
</cp:coreProperties>
</file>