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185" y="526415"/>
            <a:ext cx="12108815" cy="584517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9140825" y="6256020"/>
            <a:ext cx="200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22373041-</a:t>
            </a:r>
            <a:r>
              <a:rPr lang="zh-CN" altLang="en-US"/>
              <a:t>牛梓涵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9385" y="10668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字符串匹配，注意当匹配成功时，将s跳过当前匹配的部分。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841" t="4992" r="8975" b="34009"/>
          <a:stretch>
            <a:fillRect/>
          </a:stretch>
        </p:blipFill>
        <p:spPr>
          <a:xfrm>
            <a:off x="0" y="1028700"/>
            <a:ext cx="4660900" cy="5824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8770" t="65660" r="8287" b="4957"/>
          <a:stretch>
            <a:fillRect/>
          </a:stretch>
        </p:blipFill>
        <p:spPr>
          <a:xfrm>
            <a:off x="4660900" y="4076700"/>
            <a:ext cx="4661535" cy="27813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917055" y="4522470"/>
            <a:ext cx="1005840" cy="2400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079740" y="3747135"/>
            <a:ext cx="2215515" cy="867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73975" y="3244850"/>
            <a:ext cx="4370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对于普通匹配方法，完全匹配时</a:t>
            </a:r>
            <a:r>
              <a:rPr lang="en-US" altLang="zh-CN"/>
              <a:t> </a:t>
            </a:r>
            <a:r>
              <a:rPr lang="zh-CN" altLang="en-US"/>
              <a:t>i+=j-1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14" t="4000" r="10034" b="56432"/>
          <a:stretch>
            <a:fillRect/>
          </a:stretch>
        </p:blipFill>
        <p:spPr>
          <a:xfrm>
            <a:off x="0" y="0"/>
            <a:ext cx="3894455" cy="4784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10439" t="43402" r="9648" b="4285"/>
          <a:stretch>
            <a:fillRect/>
          </a:stretch>
        </p:blipFill>
        <p:spPr>
          <a:xfrm>
            <a:off x="4010025" y="0"/>
            <a:ext cx="4171315" cy="680339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537200" y="2426970"/>
            <a:ext cx="876935" cy="4521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852285" y="2694940"/>
            <a:ext cx="14547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96910" y="2095500"/>
            <a:ext cx="39636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注意当完全匹配成功，将</a:t>
            </a:r>
            <a:r>
              <a:rPr lang="en-US" altLang="zh-CN"/>
              <a:t>j</a:t>
            </a:r>
            <a:r>
              <a:rPr lang="zh-CN" altLang="en-US"/>
              <a:t>置回</a:t>
            </a:r>
            <a:r>
              <a:rPr lang="en-US" altLang="zh-CN"/>
              <a:t>-1</a:t>
            </a:r>
            <a:r>
              <a:rPr lang="zh-CN" altLang="en-US"/>
              <a:t>时，i--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ZGM3NDIzMmE2OTJmZjNkMTQ1Nzg1NTRhYTFhNTBkZG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10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牛梓涵</cp:lastModifiedBy>
  <cp:revision>155</cp:revision>
  <dcterms:created xsi:type="dcterms:W3CDTF">2019-06-19T02:08:00Z</dcterms:created>
  <dcterms:modified xsi:type="dcterms:W3CDTF">2023-12-05T09:03:50Z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F483D8AA07F64AE98A91904330186825_11</vt:lpwstr>
  </property>
</Properties>
</file>