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8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4.png"/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2.xml"/><Relationship Id="rId6" Type="http://schemas.openxmlformats.org/officeDocument/2006/relationships/image" Target="../media/image7.png"/><Relationship Id="rId5" Type="http://schemas.openxmlformats.org/officeDocument/2006/relationships/tags" Target="../tags/tag71.xml"/><Relationship Id="rId4" Type="http://schemas.openxmlformats.org/officeDocument/2006/relationships/image" Target="../media/image6.png"/><Relationship Id="rId3" Type="http://schemas.openxmlformats.org/officeDocument/2006/relationships/tags" Target="../tags/tag70.xml"/><Relationship Id="rId2" Type="http://schemas.openxmlformats.org/officeDocument/2006/relationships/image" Target="../media/image5.pn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6.xml"/><Relationship Id="rId6" Type="http://schemas.openxmlformats.org/officeDocument/2006/relationships/image" Target="../media/image10.png"/><Relationship Id="rId5" Type="http://schemas.openxmlformats.org/officeDocument/2006/relationships/tags" Target="../tags/tag75.xml"/><Relationship Id="rId4" Type="http://schemas.openxmlformats.org/officeDocument/2006/relationships/image" Target="../media/image9.png"/><Relationship Id="rId3" Type="http://schemas.openxmlformats.org/officeDocument/2006/relationships/tags" Target="../tags/tag74.xml"/><Relationship Id="rId2" Type="http://schemas.openxmlformats.org/officeDocument/2006/relationships/image" Target="../media/image8.png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331710" cy="5353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9715" y="1684020"/>
            <a:ext cx="2028190" cy="1342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大数乘法</a:t>
            </a:r>
            <a:endParaRPr lang="zh-CN" altLang="en-US" sz="2400"/>
          </a:p>
          <a:p>
            <a:r>
              <a:rPr lang="en-US" altLang="zh-CN" sz="2400"/>
              <a:t>FFT</a:t>
            </a:r>
            <a:endParaRPr lang="zh-CN" altLang="en-US" sz="2400"/>
          </a:p>
          <a:p>
            <a:r>
              <a:rPr lang="zh-CN" altLang="en-US" sz="2400"/>
              <a:t>板子题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92850" y="4502150"/>
            <a:ext cx="5692140" cy="19126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0210" y="1103630"/>
            <a:ext cx="11198225" cy="5158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注意如下</a:t>
            </a:r>
            <a:r>
              <a:rPr lang="zh-CN" altLang="en-US"/>
              <a:t>易错点：</a:t>
            </a:r>
            <a:endParaRPr lang="zh-CN" altLang="en-US"/>
          </a:p>
          <a:p>
            <a:endParaRPr lang="zh-CN" altLang="en-US"/>
          </a:p>
          <a:p>
            <a:r>
              <a:rPr lang="en-US" altLang="zh-CN" sz="2800"/>
              <a:t>1.  a*b</a:t>
            </a:r>
            <a:r>
              <a:rPr lang="zh-CN" altLang="en-US" sz="2800"/>
              <a:t>位数上界大概有</a:t>
            </a:r>
            <a:r>
              <a:rPr lang="en-US" altLang="zh-CN" sz="2800"/>
              <a:t>2e5,</a:t>
            </a:r>
            <a:r>
              <a:rPr lang="zh-CN" altLang="en-US" sz="2800"/>
              <a:t>但是由于</a:t>
            </a:r>
            <a:r>
              <a:rPr lang="en-US" altLang="zh-CN" sz="2800"/>
              <a:t>FFT</a:t>
            </a:r>
            <a:r>
              <a:rPr lang="zh-CN" altLang="en-US" sz="2800"/>
              <a:t>算法的特殊性</a:t>
            </a:r>
            <a:r>
              <a:rPr lang="en-US" altLang="zh-CN" sz="2800"/>
              <a:t>(</a:t>
            </a:r>
            <a:r>
              <a:rPr lang="zh-CN" altLang="en-US" sz="2800"/>
              <a:t>补全</a:t>
            </a:r>
            <a:r>
              <a:rPr lang="en-US" altLang="zh-CN" sz="2800"/>
              <a:t>2^n</a:t>
            </a:r>
            <a:r>
              <a:rPr lang="zh-CN" altLang="en-US" sz="2800"/>
              <a:t>次幂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zh-CN" altLang="en-US" sz="2800"/>
              <a:t>数组应该要比这个开的大，理论上开</a:t>
            </a:r>
            <a:r>
              <a:rPr lang="en-US" altLang="zh-CN" sz="2800"/>
              <a:t>3e5</a:t>
            </a:r>
            <a:r>
              <a:rPr lang="zh-CN" altLang="en-US" sz="2800"/>
              <a:t>即可，实际上我当时开了</a:t>
            </a:r>
            <a:r>
              <a:rPr lang="en-US" altLang="zh-CN" sz="2800"/>
              <a:t>6</a:t>
            </a:r>
            <a:r>
              <a:rPr lang="zh-CN" altLang="en-US" sz="2800"/>
              <a:t>次方</a:t>
            </a:r>
            <a:r>
              <a:rPr lang="en-US" altLang="zh-CN" sz="2800"/>
              <a:t>(*^_^*)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</a:t>
            </a:r>
            <a:r>
              <a:rPr lang="zh-CN" altLang="en-US" sz="2800"/>
              <a:t>注意</a:t>
            </a:r>
            <a:r>
              <a:rPr lang="en-US" altLang="zh-CN" sz="2800"/>
              <a:t> 0 * 0 </a:t>
            </a:r>
            <a:r>
              <a:rPr lang="zh-CN" altLang="en-US" sz="2800"/>
              <a:t>或者</a:t>
            </a:r>
            <a:r>
              <a:rPr lang="en-US" altLang="zh-CN" sz="2800"/>
              <a:t> 0 * </a:t>
            </a:r>
            <a:r>
              <a:rPr lang="zh-CN" altLang="en-US" sz="2800"/>
              <a:t>其他数的情况</a:t>
            </a:r>
            <a:r>
              <a:rPr lang="en-US" altLang="zh-CN" sz="2800"/>
              <a:t> </a:t>
            </a:r>
            <a:r>
              <a:rPr lang="zh-CN" altLang="en-US" sz="2800"/>
              <a:t>是否</a:t>
            </a:r>
            <a:r>
              <a:rPr lang="zh-CN" altLang="en-US" sz="2800"/>
              <a:t>考虑到了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3. </a:t>
            </a:r>
            <a:r>
              <a:rPr lang="zh-CN" altLang="en-US" sz="2800"/>
              <a:t>不建议使用递归</a:t>
            </a:r>
            <a:r>
              <a:rPr lang="en-US" altLang="zh-CN" sz="2800"/>
              <a:t>(</a:t>
            </a:r>
            <a:r>
              <a:rPr lang="zh-CN" altLang="en-US" sz="2800"/>
              <a:t>不仅速度慢，且有</a:t>
            </a:r>
            <a:r>
              <a:rPr lang="en-US" altLang="zh-CN" sz="2800"/>
              <a:t>REG</a:t>
            </a:r>
            <a:r>
              <a:rPr lang="zh-CN" altLang="en-US" sz="2800"/>
              <a:t>的风险</a:t>
            </a:r>
            <a:r>
              <a:rPr lang="en-US" altLang="zh-CN" sz="2800"/>
              <a:t>)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4. </a:t>
            </a:r>
            <a:r>
              <a:rPr lang="zh-CN" altLang="en-US" sz="2800"/>
              <a:t>很多同学</a:t>
            </a:r>
            <a:r>
              <a:rPr lang="en-US" altLang="zh-CN" sz="2800"/>
              <a:t>REG</a:t>
            </a:r>
            <a:r>
              <a:rPr lang="zh-CN" altLang="en-US" sz="2800"/>
              <a:t>的问题</a:t>
            </a:r>
            <a:endParaRPr lang="en-US" altLang="zh-CN" sz="2800"/>
          </a:p>
          <a:p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4340" y="0"/>
            <a:ext cx="2484120" cy="881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4382" r="19816" b="50778"/>
          <a:stretch>
            <a:fillRect/>
          </a:stretch>
        </p:blipFill>
        <p:spPr>
          <a:xfrm>
            <a:off x="5891530" y="368935"/>
            <a:ext cx="3648710" cy="51244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7571740" y="1057910"/>
            <a:ext cx="602615" cy="13557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490" y="497840"/>
            <a:ext cx="6336030" cy="17329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25905" y="2620010"/>
            <a:ext cx="7857490" cy="38315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12560" y="321310"/>
            <a:ext cx="5388610" cy="20866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5588"/>
          <a:stretch>
            <a:fillRect/>
          </a:stretch>
        </p:blipFill>
        <p:spPr>
          <a:xfrm>
            <a:off x="334645" y="431800"/>
            <a:ext cx="6224270" cy="2171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2445" y="2855595"/>
            <a:ext cx="5645785" cy="3698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14736"/>
          <a:stretch>
            <a:fillRect/>
          </a:stretch>
        </p:blipFill>
        <p:spPr>
          <a:xfrm>
            <a:off x="6734810" y="3084195"/>
            <a:ext cx="5457190" cy="15240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2130" y="2699385"/>
            <a:ext cx="11337925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400"/>
              <a:t>Thanks~</a:t>
            </a:r>
            <a:endParaRPr lang="en-US" altLang="zh-CN" sz="4400"/>
          </a:p>
        </p:txBody>
      </p:sp>
      <p:sp>
        <p:nvSpPr>
          <p:cNvPr id="5" name="文本框 4"/>
          <p:cNvSpPr txBox="1"/>
          <p:nvPr/>
        </p:nvSpPr>
        <p:spPr>
          <a:xfrm>
            <a:off x="9007475" y="6300470"/>
            <a:ext cx="3068955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22373329 </a:t>
            </a:r>
            <a:r>
              <a:rPr lang="zh-CN" altLang="en-US"/>
              <a:t>肖欣阳</a:t>
            </a:r>
            <a:r>
              <a:rPr lang="en-US" altLang="zh-CN"/>
              <a:t> </a:t>
            </a:r>
            <a:r>
              <a:rPr lang="zh-CN" altLang="en-US"/>
              <a:t>算法</a:t>
            </a:r>
            <a:r>
              <a:rPr lang="zh-CN" altLang="en-US"/>
              <a:t>蒟蒻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COMMONDATA" val="eyJoZGlkIjoiODViY2JkMjU3NGYzZTEwMzZmMGFkZWViYmNkYWU3ND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演示</Application>
  <PresentationFormat>宽屏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肖欣阳</cp:lastModifiedBy>
  <cp:revision>155</cp:revision>
  <dcterms:created xsi:type="dcterms:W3CDTF">2019-06-19T02:08:00Z</dcterms:created>
  <dcterms:modified xsi:type="dcterms:W3CDTF">2023-12-05T08:57:32Z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C9CA93D1365E4234B2EAA0D5D9220BF6_11</vt:lpwstr>
  </property>
</Properties>
</file>