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7" r:id="rId5"/>
    <p:sldId id="323" r:id="rId6"/>
    <p:sldId id="326" r:id="rId7"/>
    <p:sldId id="334" r:id="rId8"/>
    <p:sldId id="335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pos="70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C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0" autoAdjust="0"/>
    <p:restoredTop sz="92866" autoAdjust="0"/>
  </p:normalViewPr>
  <p:slideViewPr>
    <p:cSldViewPr snapToGrid="0" showGuides="1">
      <p:cViewPr varScale="1">
        <p:scale>
          <a:sx n="73" d="100"/>
          <a:sy n="73" d="100"/>
        </p:scale>
        <p:origin x="126" y="624"/>
      </p:cViewPr>
      <p:guideLst>
        <p:guide orient="horz" pos="2159"/>
        <p:guide pos="3840"/>
        <p:guide pos="551"/>
        <p:guide pos="7092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66" d="100"/>
        <a:sy n="66" d="100"/>
      </p:scale>
      <p:origin x="0" y="-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2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3CA76-B799-4CDE-9068-35594054F5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亮亮图文旗舰店</a:t>
            </a:r>
            <a:endParaRPr lang="zh-CN" altLang="en-US" dirty="0" smtClean="0"/>
          </a:p>
          <a:p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tags" Target="../tags/tag6.xml"/><Relationship Id="rId2" Type="http://schemas.openxmlformats.org/officeDocument/2006/relationships/image" Target="../media/image8.pn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image" Target="../media/image11.png"/><Relationship Id="rId3" Type="http://schemas.openxmlformats.org/officeDocument/2006/relationships/tags" Target="../tags/tag8.xml"/><Relationship Id="rId2" Type="http://schemas.openxmlformats.org/officeDocument/2006/relationships/image" Target="../media/image10.png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2561866" y="-185945"/>
            <a:ext cx="12192000" cy="6858000"/>
            <a:chOff x="-9441874" y="-1384720"/>
            <a:chExt cx="12192000" cy="6858000"/>
          </a:xfrm>
        </p:grpSpPr>
        <p:pic>
          <p:nvPicPr>
            <p:cNvPr id="1026" name="Picture 2" descr="http://pic.97uimg.com/back_pic/00/01/88/75/dab74c05ca1b40a8122bedf0e8ad055b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420"/>
            <a:stretch>
              <a:fillRect/>
            </a:stretch>
          </p:blipFill>
          <p:spPr bwMode="auto">
            <a:xfrm>
              <a:off x="-9441599" y="-1384719"/>
              <a:ext cx="12191450" cy="6857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-9441874" y="-1384720"/>
              <a:ext cx="12192000" cy="685800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3252652" y="2173931"/>
            <a:ext cx="8939348" cy="2138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40350" y="2585085"/>
            <a:ext cx="5812790" cy="8210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000" b="1" spc="300" dirty="0" smtClean="0">
                <a:solidFill>
                  <a:schemeClr val="bg1"/>
                </a:solidFill>
              </a:rPr>
              <a:t>C6-C </a:t>
            </a:r>
            <a:r>
              <a:rPr lang="zh-CN" altLang="en-US" sz="4000" b="1" spc="300" dirty="0" smtClean="0">
                <a:solidFill>
                  <a:schemeClr val="bg1"/>
                </a:solidFill>
              </a:rPr>
              <a:t>题目讲解</a:t>
            </a:r>
            <a:r>
              <a:rPr lang="en-US" altLang="zh-CN" sz="4000" b="1" spc="300" dirty="0" smtClean="0">
                <a:solidFill>
                  <a:schemeClr val="bg1"/>
                </a:solidFill>
              </a:rPr>
              <a:t>         </a:t>
            </a:r>
            <a:endParaRPr lang="en-US" altLang="zh-CN" sz="4000" b="1" spc="300" dirty="0" smtClean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52335" y="3535045"/>
            <a:ext cx="198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软件学院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阮阳栋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226" y="2585258"/>
            <a:ext cx="1399822" cy="1399822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7252335" y="3535045"/>
            <a:ext cx="198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软件学院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阮阳栋</a:t>
            </a:r>
            <a:endParaRPr lang="zh-CN" altLang="en-US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描述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  <a:endParaRPr lang="zh-CN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25955" y="801370"/>
            <a:ext cx="8339455" cy="5640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分析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  <a:endParaRPr lang="zh-CN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2250" y="1930400"/>
            <a:ext cx="11747500" cy="3168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求解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  <a:endParaRPr lang="zh-CN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99360" y="843915"/>
            <a:ext cx="7193280" cy="5311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求解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  <a:endParaRPr lang="zh-CN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06805" y="1022985"/>
            <a:ext cx="5708650" cy="615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06805" y="2105025"/>
            <a:ext cx="8883650" cy="3651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代码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分析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  <a:endParaRPr lang="zh-CN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6420" y="928370"/>
            <a:ext cx="9994900" cy="1168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5640" y="2395855"/>
            <a:ext cx="6557645" cy="398399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V="1">
            <a:off x="2644775" y="2092960"/>
            <a:ext cx="921385" cy="414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>
            <p:custDataLst>
              <p:tags r:id="rId5"/>
            </p:custDataLst>
          </p:nvPr>
        </p:nvCxnSpPr>
        <p:spPr>
          <a:xfrm flipV="1">
            <a:off x="3677285" y="2068195"/>
            <a:ext cx="408305" cy="426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>
            <p:custDataLst>
              <p:tags r:id="rId6"/>
            </p:custDataLst>
          </p:nvPr>
        </p:nvCxnSpPr>
        <p:spPr>
          <a:xfrm flipV="1">
            <a:off x="1903095" y="2111375"/>
            <a:ext cx="1891665" cy="1125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>
            <p:custDataLst>
              <p:tags r:id="rId7"/>
            </p:custDataLst>
          </p:nvPr>
        </p:nvCxnSpPr>
        <p:spPr>
          <a:xfrm flipV="1">
            <a:off x="2929255" y="2092960"/>
            <a:ext cx="3388360" cy="1965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COMMONDATA" val="eyJoZGlkIjoiZWJmMjZkYWE2ZjNkMTk4ZTAwNzhhOWE3YzczNGZlMGMifQ=="/>
  <p:tag name="KSO_WPP_MARK_KEY" val="129180d3-31a9-4fcd-8a28-9e8bd743ba5b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7C1CC"/>
      </a:accent2>
      <a:accent3>
        <a:srgbClr val="839192"/>
      </a:accent3>
      <a:accent4>
        <a:srgbClr val="156595"/>
      </a:accent4>
      <a:accent5>
        <a:srgbClr val="FBD78D"/>
      </a:accent5>
      <a:accent6>
        <a:srgbClr val="F2523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WPS 演示</Application>
  <PresentationFormat>宽屏</PresentationFormat>
  <Paragraphs>36</Paragraphs>
  <Slides>6</Slides>
  <Notes>19</Notes>
  <HiddenSlides>0</HiddenSlides>
  <MMClips>2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mycomputer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chenjiawei</dc:creator>
  <cp:lastModifiedBy>リョト¤ポジェクト</cp:lastModifiedBy>
  <cp:revision>60</cp:revision>
  <dcterms:created xsi:type="dcterms:W3CDTF">2016-05-11T01:57:00Z</dcterms:created>
  <dcterms:modified xsi:type="dcterms:W3CDTF">2023-12-03T06:23:38Z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F212D6944B9849548EE1CF186C327AFD</vt:lpwstr>
  </property>
</Properties>
</file>