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0435" y="2106930"/>
            <a:ext cx="105568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/>
              <a:t>C6F 字符串转转转</a:t>
            </a:r>
            <a:endParaRPr lang="en-US" altLang="zh-CN" sz="8000"/>
          </a:p>
        </p:txBody>
      </p:sp>
      <p:sp>
        <p:nvSpPr>
          <p:cNvPr id="5" name="文本框 4"/>
          <p:cNvSpPr txBox="1"/>
          <p:nvPr/>
        </p:nvSpPr>
        <p:spPr>
          <a:xfrm>
            <a:off x="7452360" y="507428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3200"/>
              <a:t>21376218-</a:t>
            </a:r>
            <a:r>
              <a:rPr lang="zh-CN" altLang="en-US" sz="3200"/>
              <a:t>杨凯伟</a:t>
            </a:r>
            <a:endParaRPr lang="zh-CN" altLang="en-US" sz="3200"/>
          </a:p>
          <a:p>
            <a:pPr algn="r"/>
            <a:r>
              <a:rPr lang="en-US" altLang="zh-CN" sz="3200"/>
              <a:t>2023/12/6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040" y="326390"/>
            <a:ext cx="11998960" cy="4836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题目描述</a:t>
            </a:r>
            <a:endParaRPr lang="zh-CN" altLang="en-US" sz="2400" b="1"/>
          </a:p>
          <a:p>
            <a:r>
              <a:rPr lang="zh-CN" altLang="en-US" sz="2400"/>
              <a:t>Abyss 最近拿到了一个全部由小写字母组成的字符串 s=s</a:t>
            </a:r>
            <a:r>
              <a:rPr lang="zh-CN" altLang="en-US" sz="2400" baseline="-25000"/>
              <a:t>1</a:t>
            </a:r>
            <a:r>
              <a:rPr lang="zh-CN" altLang="en-US" sz="2400"/>
              <a:t>s</a:t>
            </a:r>
            <a:r>
              <a:rPr lang="zh-CN" altLang="en-US" sz="2400" baseline="-25000"/>
              <a:t>2</a:t>
            </a:r>
            <a:r>
              <a:rPr lang="zh-CN" altLang="en-US" sz="2400"/>
              <a:t>s</a:t>
            </a:r>
            <a:r>
              <a:rPr lang="zh-CN" altLang="en-US" sz="2400" baseline="-25000"/>
              <a:t>3</a:t>
            </a:r>
            <a:r>
              <a:rPr lang="zh-CN" altLang="en-US" sz="2400"/>
              <a:t>⋯s</a:t>
            </a:r>
            <a:r>
              <a:rPr lang="zh-CN" altLang="en-US" sz="2400" baseline="-25000"/>
              <a:t>n</a:t>
            </a:r>
            <a:r>
              <a:rPr lang="zh-CN" altLang="en-US" sz="2400"/>
              <a:t>。有一天他突发奇想，将该字符串旋转了 i 个单位，变成了新的字符串 s′=s</a:t>
            </a:r>
            <a:r>
              <a:rPr lang="zh-CN" altLang="en-US" sz="2400" baseline="-25000"/>
              <a:t>i+1</a:t>
            </a:r>
            <a:r>
              <a:rPr lang="zh-CN" altLang="en-US" sz="2400"/>
              <a:t>s</a:t>
            </a:r>
            <a:r>
              <a:rPr lang="zh-CN" altLang="en-US" sz="2400" baseline="-25000"/>
              <a:t>i+2</a:t>
            </a:r>
            <a:r>
              <a:rPr lang="zh-CN" altLang="en-US" sz="2400"/>
              <a:t>⋯s</a:t>
            </a:r>
            <a:r>
              <a:rPr lang="zh-CN" altLang="en-US" sz="2400" baseline="-25000"/>
              <a:t>n</a:t>
            </a:r>
            <a:r>
              <a:rPr lang="zh-CN" altLang="en-US" sz="2400"/>
              <a:t>s</a:t>
            </a:r>
            <a:r>
              <a:rPr lang="zh-CN" altLang="en-US" sz="2400" baseline="-25000"/>
              <a:t>1</a:t>
            </a:r>
            <a:r>
              <a:rPr lang="zh-CN" altLang="en-US" sz="2400"/>
              <a:t>s</a:t>
            </a:r>
            <a:r>
              <a:rPr lang="zh-CN" altLang="en-US" sz="2400" baseline="-25000"/>
              <a:t>2</a:t>
            </a:r>
            <a:r>
              <a:rPr lang="zh-CN" altLang="en-US" sz="2400"/>
              <a:t>⋯s</a:t>
            </a:r>
            <a:r>
              <a:rPr lang="zh-CN" altLang="en-US" sz="2400" baseline="-25000"/>
              <a:t>i</a:t>
            </a:r>
            <a:r>
              <a:rPr lang="zh-CN" altLang="en-US" sz="2400"/>
              <a:t>。现在他想知道，对于一个长度为 n 的字符串，能否实现旋转特定单位之后形成的新字符串与给定字符串一致。</a:t>
            </a:r>
            <a:endParaRPr lang="zh-CN" altLang="en-US" sz="2400"/>
          </a:p>
          <a:p>
            <a:r>
              <a:rPr lang="zh-CN" altLang="en-US" sz="2400"/>
              <a:t>具体来说，给定两个长度为 n 的字符串 s,t，请你求出能否实现对 s 旋转 i(1≤i&lt;n) 个单位后与字符串 t 一致。</a:t>
            </a:r>
            <a:endParaRPr lang="zh-CN" altLang="en-US" sz="2400"/>
          </a:p>
          <a:p>
            <a:r>
              <a:rPr lang="zh-CN" altLang="en-US" sz="2400" b="1"/>
              <a:t>输入</a:t>
            </a:r>
            <a:endParaRPr lang="zh-CN" altLang="en-US" sz="2400" b="1"/>
          </a:p>
          <a:p>
            <a:r>
              <a:rPr lang="zh-CN" altLang="en-US" sz="2400"/>
              <a:t>第一个数为数据组数 T(1≤T≤20)接下来 2T 行，对于每组数据：</a:t>
            </a:r>
            <a:endParaRPr lang="zh-CN" altLang="en-US" sz="2400"/>
          </a:p>
          <a:p>
            <a:r>
              <a:rPr lang="zh-CN" altLang="en-US" sz="2400"/>
              <a:t>第一行 1 个字符串表示 s(1&lt;|s|≤2×10</a:t>
            </a:r>
            <a:r>
              <a:rPr lang="zh-CN" altLang="en-US" sz="2400" baseline="30000"/>
              <a:t>5</a:t>
            </a:r>
            <a:r>
              <a:rPr lang="zh-CN" altLang="en-US" sz="2400"/>
              <a:t>)</a:t>
            </a:r>
            <a:endParaRPr lang="zh-CN" altLang="en-US" sz="2400"/>
          </a:p>
          <a:p>
            <a:r>
              <a:rPr lang="zh-CN" altLang="en-US" sz="2400"/>
              <a:t>第二行 1 个字符串表示 t(1&lt;|t|≤2×10</a:t>
            </a:r>
            <a:r>
              <a:rPr lang="zh-CN" altLang="en-US" sz="2400" baseline="30000"/>
              <a:t>5</a:t>
            </a:r>
            <a:r>
              <a:rPr lang="zh-CN" altLang="en-US" sz="2400"/>
              <a:t>)，保证两字符串长度一致。</a:t>
            </a:r>
            <a:endParaRPr lang="zh-CN" altLang="en-US" sz="2400"/>
          </a:p>
          <a:p>
            <a:r>
              <a:rPr lang="zh-CN" altLang="en-US" sz="2400" b="1"/>
              <a:t>输出</a:t>
            </a:r>
            <a:endParaRPr lang="zh-CN" altLang="en-US" sz="2400" b="1"/>
          </a:p>
          <a:p>
            <a:r>
              <a:rPr lang="zh-CN" altLang="en-US" sz="2400"/>
              <a:t>对于每组数据，输出 T 行，如果存在特定旋转使得两字符串一致，则输出 Yes，否则输出 No。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93040" y="5894070"/>
            <a:ext cx="1219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一句话题意</a:t>
            </a:r>
            <a:r>
              <a:rPr lang="zh-CN" altLang="en-US" sz="2400"/>
              <a:t>：判断一个字符串后缀等于另一个字符串前缀，同时剩余部分相等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3955" y="803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1975" y="328930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解法一：</a:t>
            </a:r>
            <a:r>
              <a:rPr lang="en-US" altLang="zh-CN" sz="2800"/>
              <a:t>KMP</a:t>
            </a:r>
            <a:r>
              <a:rPr lang="zh-CN" altLang="en-US" sz="2800"/>
              <a:t>查</a:t>
            </a:r>
            <a:r>
              <a:rPr lang="zh-CN" altLang="en-US" sz="2800"/>
              <a:t>重叠</a:t>
            </a:r>
            <a:endParaRPr lang="zh-CN" altLang="en-US" sz="28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755" y="1371600"/>
          <a:ext cx="6116320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en-US" altLang="zh-CN" sz="32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093210" y="2583180"/>
          <a:ext cx="6116320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accent2"/>
                          </a:solidFill>
                        </a:rPr>
                        <a:t>t:</a:t>
                      </a:r>
                      <a:endParaRPr lang="en-US" altLang="zh-CN" sz="32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312545" y="1008380"/>
            <a:ext cx="8888095" cy="3988435"/>
            <a:chOff x="2067" y="1588"/>
            <a:chExt cx="13997" cy="8112"/>
          </a:xfrm>
        </p:grpSpPr>
        <p:sp>
          <p:nvSpPr>
            <p:cNvPr id="11" name="矩形 10"/>
            <p:cNvSpPr/>
            <p:nvPr/>
          </p:nvSpPr>
          <p:spPr>
            <a:xfrm>
              <a:off x="2067" y="1588"/>
              <a:ext cx="200" cy="8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7" y="1588"/>
              <a:ext cx="200" cy="8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345" y="1588"/>
              <a:ext cx="200" cy="8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864" y="1588"/>
              <a:ext cx="200" cy="8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50340" y="3642360"/>
            <a:ext cx="8612505" cy="1210945"/>
            <a:chOff x="2283" y="6362"/>
            <a:chExt cx="13563" cy="1907"/>
          </a:xfrm>
        </p:grpSpPr>
        <p:sp>
          <p:nvSpPr>
            <p:cNvPr id="14" name="左大括号 13"/>
            <p:cNvSpPr/>
            <p:nvPr/>
          </p:nvSpPr>
          <p:spPr>
            <a:xfrm rot="16200000">
              <a:off x="4346" y="4304"/>
              <a:ext cx="1177" cy="530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8477" y="5672"/>
              <a:ext cx="1177" cy="255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12607" y="4299"/>
              <a:ext cx="1177" cy="530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8" y="7689"/>
              <a:ext cx="1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Length1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378" y="7689"/>
              <a:ext cx="1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Length1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49" y="7689"/>
              <a:ext cx="16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Length2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51345" y="328930"/>
            <a:ext cx="3051175" cy="1969770"/>
            <a:chOff x="16408" y="3919"/>
            <a:chExt cx="4805" cy="3102"/>
          </a:xfrm>
        </p:grpSpPr>
        <p:sp>
          <p:nvSpPr>
            <p:cNvPr id="21" name="文本框 20"/>
            <p:cNvSpPr txBox="1"/>
            <p:nvPr/>
          </p:nvSpPr>
          <p:spPr>
            <a:xfrm>
              <a:off x="16408" y="3919"/>
              <a:ext cx="480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因为：</a:t>
              </a:r>
              <a:r>
                <a:rPr lang="en-US" altLang="zh-CN" sz="2000" b="1"/>
                <a:t>Length1+Length2=Length  </a:t>
              </a:r>
              <a:endParaRPr lang="en-US" altLang="zh-CN" sz="2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08" y="4939"/>
              <a:ext cx="4456" cy="20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b="1">
                  <a:sym typeface="+mn-ea"/>
                </a:rPr>
                <a:t>所以：</a:t>
              </a:r>
              <a:endParaRPr lang="en-US" altLang="zh-CN" sz="2000" b="1">
                <a:sym typeface="+mn-ea"/>
              </a:endParaRPr>
            </a:p>
            <a:p>
              <a:r>
                <a:rPr lang="en-US" altLang="zh-CN" sz="2000" b="1">
                  <a:sym typeface="+mn-ea"/>
                </a:rPr>
                <a:t>Length1 </a:t>
              </a:r>
              <a:r>
                <a:rPr lang="zh-CN" altLang="en-US" sz="2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≥</a:t>
              </a:r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zh-CN" sz="2000" b="1">
                  <a:sym typeface="+mn-ea"/>
                </a:rPr>
                <a:t>(Length&gt;&gt;1)</a:t>
              </a:r>
              <a:endParaRPr lang="en-US" altLang="zh-CN" sz="2000" b="1">
                <a:sym typeface="+mn-ea"/>
              </a:endParaRPr>
            </a:p>
            <a:p>
              <a:r>
                <a:rPr lang="en-US" altLang="zh-CN" sz="2000" b="1">
                  <a:sym typeface="+mn-ea"/>
                </a:rPr>
                <a:t>OR</a:t>
              </a:r>
              <a:endParaRPr lang="en-US" altLang="zh-CN" sz="2000" b="1">
                <a:sym typeface="+mn-ea"/>
              </a:endParaRPr>
            </a:p>
            <a:p>
              <a:r>
                <a:rPr lang="en-US" altLang="zh-CN" sz="2000" b="1">
                  <a:sym typeface="+mn-ea"/>
                </a:rPr>
                <a:t>Length2 </a:t>
              </a:r>
              <a:r>
                <a:rPr lang="zh-CN" altLang="en-US" sz="2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≥</a:t>
              </a:r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zh-CN" sz="2000" b="1">
                  <a:sym typeface="+mn-ea"/>
                </a:rPr>
                <a:t>(Length&gt;&gt;1)</a:t>
              </a:r>
              <a:endParaRPr lang="en-US" altLang="zh-CN" sz="2000" b="1">
                <a:sym typeface="+mn-ea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439545" y="5793105"/>
            <a:ext cx="718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只需要判断</a:t>
            </a:r>
            <a:r>
              <a:rPr lang="en-US" altLang="zh-CN"/>
              <a:t> s </a:t>
            </a:r>
            <a:r>
              <a:rPr lang="zh-CN" altLang="en-US"/>
              <a:t>的前半段是否</a:t>
            </a:r>
            <a:r>
              <a:rPr lang="en-US" altLang="zh-CN"/>
              <a:t> t </a:t>
            </a:r>
            <a:r>
              <a:rPr lang="zh-CN" altLang="en-US"/>
              <a:t>的子串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t </a:t>
            </a:r>
            <a:r>
              <a:rPr lang="zh-CN" altLang="en-US"/>
              <a:t>的前半段是否是</a:t>
            </a:r>
            <a:r>
              <a:rPr lang="en-US" altLang="zh-CN"/>
              <a:t> s </a:t>
            </a:r>
            <a:r>
              <a:rPr lang="zh-CN" altLang="en-US"/>
              <a:t>的</a:t>
            </a:r>
            <a:r>
              <a:rPr lang="zh-CN" altLang="en-US"/>
              <a:t>子串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遍历字符串并</a:t>
            </a:r>
            <a:r>
              <a:rPr lang="zh-CN" altLang="en-US"/>
              <a:t>检验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15435" y="640080"/>
            <a:ext cx="1814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Length-</a:t>
            </a:r>
            <a:r>
              <a:rPr lang="en-US" altLang="zh-CN"/>
              <a:t>index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70600" y="5055235"/>
            <a:ext cx="209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en-US" altLang="zh-CN"/>
              <a:t>index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9" grpId="0"/>
      <p:bldP spid="30" grpId="1"/>
      <p:bldP spid="29" grpId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3955" y="803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61975" y="328930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解法一：</a:t>
            </a:r>
            <a:r>
              <a:rPr lang="zh-CN" altLang="en-US" sz="2800"/>
              <a:t>代码</a:t>
            </a:r>
            <a:endParaRPr lang="zh-CN" altLang="en-US" sz="2800"/>
          </a:p>
        </p:txBody>
      </p:sp>
      <p:pic>
        <p:nvPicPr>
          <p:cNvPr id="7" name="图片 6" descr="car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1461770"/>
            <a:ext cx="5997575" cy="4345940"/>
          </a:xfrm>
          <a:prstGeom prst="rect">
            <a:avLst/>
          </a:prstGeom>
        </p:spPr>
      </p:pic>
      <p:pic>
        <p:nvPicPr>
          <p:cNvPr id="8" name="图片 7" descr="carbon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45" y="250190"/>
            <a:ext cx="6115050" cy="605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3955" y="803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1975" y="328930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解法二：</a:t>
            </a:r>
            <a:r>
              <a:rPr lang="zh-CN" altLang="en-US" sz="2800"/>
              <a:t>字符串拼接</a:t>
            </a:r>
            <a:endParaRPr lang="zh-CN" altLang="en-US" sz="28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755" y="1371600"/>
          <a:ext cx="6116320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accent2"/>
                          </a:solidFill>
                        </a:rPr>
                        <a:t>S’:</a:t>
                      </a:r>
                      <a:endParaRPr lang="en-US" altLang="zh-CN" sz="32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093210" y="2583180"/>
          <a:ext cx="6116320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accent2"/>
                          </a:solidFill>
                        </a:rPr>
                        <a:t>t:</a:t>
                      </a:r>
                      <a:endParaRPr lang="en-US" altLang="zh-CN" sz="32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696710" y="1371600"/>
          <a:ext cx="6116320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17745" y="1008380"/>
            <a:ext cx="127000" cy="5151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073640" y="1008380"/>
            <a:ext cx="127000" cy="5151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1975" y="3709670"/>
            <a:ext cx="5568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只需要判断</a:t>
            </a:r>
            <a:r>
              <a:rPr lang="en-US" altLang="zh-CN" sz="2400"/>
              <a:t> t </a:t>
            </a:r>
            <a:r>
              <a:rPr lang="zh-CN" altLang="en-US" sz="2400"/>
              <a:t>是</a:t>
            </a:r>
            <a:r>
              <a:rPr lang="en-US" altLang="zh-CN" sz="2400"/>
              <a:t> S’ </a:t>
            </a:r>
            <a:r>
              <a:rPr lang="zh-CN" altLang="en-US" sz="2400"/>
              <a:t>的子串即可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561975" y="4426585"/>
            <a:ext cx="4091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注意</a:t>
            </a:r>
            <a:r>
              <a:rPr lang="zh-CN" altLang="en-US"/>
              <a:t>：需要考虑到</a:t>
            </a:r>
            <a:r>
              <a:rPr lang="zh-CN" altLang="en-US" b="1"/>
              <a:t>字符串相等</a:t>
            </a:r>
            <a:r>
              <a:rPr lang="zh-CN" altLang="en-US"/>
              <a:t>的情况：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s=t=”aaa”</a:t>
            </a:r>
            <a:r>
              <a:rPr lang="zh-CN" altLang="en-US"/>
              <a:t>，应当输出</a:t>
            </a:r>
            <a:r>
              <a:rPr lang="en-US" altLang="zh-CN"/>
              <a:t>”Yes\n”;</a:t>
            </a:r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s=t=’’asd”</a:t>
            </a:r>
            <a:r>
              <a:rPr lang="zh-CN" altLang="en-US"/>
              <a:t>，应当输出</a:t>
            </a:r>
            <a:r>
              <a:rPr lang="en-US" altLang="zh-CN"/>
              <a:t>”No\n”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20" y="1848485"/>
            <a:ext cx="5484495" cy="509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6" grpId="1" animBg="1"/>
      <p:bldP spid="9" grpId="1" animBg="1"/>
      <p:bldP spid="10" grpId="0"/>
      <p:bldP spid="10" grpId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3955" y="803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61975" y="328930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解法二：代码</a:t>
            </a:r>
            <a:r>
              <a:rPr lang="zh-CN" altLang="en-US" sz="2800"/>
              <a:t>展示</a:t>
            </a:r>
            <a:endParaRPr lang="zh-CN" altLang="en-US" sz="2800"/>
          </a:p>
        </p:txBody>
      </p:sp>
      <p:pic>
        <p:nvPicPr>
          <p:cNvPr id="7" name="图片 6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362835"/>
            <a:ext cx="8033597" cy="4320000"/>
          </a:xfrm>
          <a:prstGeom prst="rect">
            <a:avLst/>
          </a:prstGeom>
        </p:spPr>
      </p:pic>
      <p:pic>
        <p:nvPicPr>
          <p:cNvPr id="8" name="图片 7" descr="carbon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10" y="74930"/>
            <a:ext cx="716769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61975" y="328930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解法三：</a:t>
            </a:r>
            <a:r>
              <a:rPr lang="zh-CN" altLang="en-US" sz="2800"/>
              <a:t>标程</a:t>
            </a:r>
            <a:endParaRPr lang="zh-CN" altLang="en-US" sz="2800"/>
          </a:p>
        </p:txBody>
      </p:sp>
      <p:pic>
        <p:nvPicPr>
          <p:cNvPr id="5" name="图片 4" descr="carb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1056640"/>
            <a:ext cx="6910070" cy="4744085"/>
          </a:xfrm>
          <a:prstGeom prst="rect">
            <a:avLst/>
          </a:prstGeom>
          <a:effectLst>
            <a:reflection blurRad="6350" stA="30000" endA="300" endPos="43000" dir="5400000" sy="-100000" algn="bl" rotWithShape="0"/>
          </a:effectLst>
        </p:spPr>
      </p:pic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70" y="694690"/>
            <a:ext cx="6696075" cy="5262245"/>
          </a:xfrm>
          <a:prstGeom prst="rect">
            <a:avLst/>
          </a:prstGeom>
          <a:effectLst>
            <a:reflection blurRad="6350" stA="34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561975" y="1108075"/>
          <a:ext cx="11236960" cy="4300220"/>
        </p:xfrm>
        <a:graphic>
          <a:graphicData uri="http://schemas.openxmlformats.org/drawingml/2006/table">
            <a:tbl>
              <a:tblPr firstRow="1" bandRow="1">
                <a:effectLst>
                  <a:innerShdw blurRad="508000">
                    <a:prstClr val="black">
                      <a:alpha val="50000"/>
                    </a:prstClr>
                  </a:innerShdw>
                  <a:reflection blurRad="6350" stA="50000" endA="275" endPos="40000" dir="5400000" sy="-100000" algn="bl" rotWithShape="0"/>
                </a:effectLst>
                <a:tableStyleId>{5C22544A-7EE6-4342-B048-85BDC9FD1C3A}</a:tableStyleId>
              </a:tblPr>
              <a:tblGrid>
                <a:gridCol w="2809240"/>
                <a:gridCol w="2809240"/>
                <a:gridCol w="2809240"/>
                <a:gridCol w="2809240"/>
              </a:tblGrid>
              <a:tr h="646430"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代码长度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(Bytes)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运行时间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运行内存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(KB)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</a:tr>
              <a:tr h="8680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解法一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C++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1532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203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4272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</a:tr>
              <a:tr h="8680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解法二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C_version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2288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</a:tr>
              <a:tr h="9588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解法二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C++_version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262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629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4392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</a:tr>
              <a:tr h="9588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标程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 C++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1141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1459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8992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5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4800000" scaled="0"/>
                      <a:tileRect t="-100000" r="-100000"/>
                    </a:gra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61975" y="328930"/>
            <a:ext cx="536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性能比较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81*54"/>
  <p:tag name="TABLE_ENDDRAG_RECT" val="56*108*481*54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TU5NTM4NDRjN2FiNTUyYmI3MGVlZjk0ZWUxZjZhZTgifQ=="/>
</p:tagLst>
</file>

<file path=ppt/tags/tag2.xml><?xml version="1.0" encoding="utf-8"?>
<p:tagLst xmlns:p="http://schemas.openxmlformats.org/presentationml/2006/main">
  <p:tag name="TABLE_ENDDRAG_ORIGIN_RECT" val="481*54"/>
  <p:tag name="TABLE_ENDDRAG_RECT" val="56*108*481*54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481*54"/>
  <p:tag name="TABLE_ENDDRAG_RECT" val="56*108*481*54"/>
</p:tagLst>
</file>

<file path=ppt/tags/tag5.xml><?xml version="1.0" encoding="utf-8"?>
<p:tagLst xmlns:p="http://schemas.openxmlformats.org/presentationml/2006/main">
  <p:tag name="TABLE_ENDDRAG_ORIGIN_RECT" val="481*54"/>
  <p:tag name="TABLE_ENDDRAG_RECT" val="56*108*481*54"/>
  <p:tag name="KSO_WM_BEAUTIFY_FLAG" val=""/>
</p:tagLst>
</file>

<file path=ppt/tags/tag6.xml><?xml version="1.0" encoding="utf-8"?>
<p:tagLst xmlns:p="http://schemas.openxmlformats.org/presentationml/2006/main">
  <p:tag name="TABLE_ENDDRAG_ORIGIN_RECT" val="481*54"/>
  <p:tag name="TABLE_ENDDRAG_RECT" val="56*108*481*54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  <p:tag name="TABLE_ENDDRAG_ORIGIN_RECT" val="884*266"/>
  <p:tag name="TABLE_ENDDRAG_RECT" val="44*87*884*266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162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杨凯伟</cp:lastModifiedBy>
  <cp:revision>26</cp:revision>
  <dcterms:created xsi:type="dcterms:W3CDTF">2023-12-02T14:28:00Z</dcterms:created>
  <dcterms:modified xsi:type="dcterms:W3CDTF">2023-12-04T12:21:56Z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DAA3F1B2586344F79523A1137AB6AD10_12</vt:lpwstr>
  </property>
  <property fmtid="{D5CDD505-2E9C-101B-9397-08002B2CF9AE}" pid="3" name="KSOProductBuildVer">
    <vt:lpwstr>2052-12.1.0.15374</vt:lpwstr>
  </property>
</Properties>
</file>