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A955-97ED-0B30-A198-DACD4DE6B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0C4F1-D3D3-180F-DB71-EBF530C82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7391C-4C42-A389-3A89-842A6FD1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FF130-57FC-BB64-813D-1BDCB0ED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57EC5-2FD5-F187-1E0E-FDBF16D1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29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11568-AF6E-C5D8-67E3-D9B9C662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DAC474-477E-69E8-5FAC-16A8C626D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19653-F876-252D-D94F-77DCA00B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1F32C-2375-B8AB-E6B2-5E85F27A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45F61-4B66-D711-FF34-4525341A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1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2B714C-DFB7-0E0A-B971-EB871B06D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616CD-5A37-E6D9-88AC-EE3C459E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AB0F6-57DA-C5CF-12BD-E11B3AF2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844C7-8501-9E4A-2759-A4488F08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43E65-BCE8-E2E4-604C-47967FA5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5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63BAB-439E-3DFA-8B99-2D3CFEFB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880B2-EB0D-394B-1A3A-C23EF04A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2090A-32AC-62D9-4F81-56C9D37A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8931A-F712-FF28-91ED-D5E76E1D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41ADF-17F6-E6C9-EC0E-323964DD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5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6B69-D276-9DE6-E0A1-5AE3DF67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895F3-4BE9-5489-7BBC-FAA8559A4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CDB48-8CBD-13EB-995A-DE7FC617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5202D-EB34-8B88-895A-966B545F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F833A-035B-E66E-0EE8-DF2B9984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73F2-5D05-60CC-128A-FBC86E55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1A8EC-A4BA-739D-1C19-375E50CBB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3E3EF-9AAF-5C9B-56FB-D9B52B53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54AA4-45FC-CB20-8A8E-8095DF66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964FC-40C1-8705-A00C-23ECB402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73A70C-AA17-607E-585F-8C607458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DF7C8-14C2-1B27-2FFB-5F658662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1C525-7BBA-ACA3-3C83-23FC6A2C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6E33E-D959-A1E5-1E8F-876512F7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EEEC1D-10C8-F162-79AE-D534E4F06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1A755A-0EE9-3224-3318-37C07A8EC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1F777-002F-FFA2-D43F-BCA815E0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E4FD6-5773-7A9E-156D-13D3350E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44086C-A142-C0F6-CDD5-D4D29A0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8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8DDF8-9D0E-C640-8CC0-63D44C65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89DEB1-F1FA-A02E-9E96-AC8C1F6D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D3A91-4425-CF4E-1B4B-622FA7BE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44E89A-23E1-1824-58C7-BDD670C3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9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1FDD22-39CA-2AD6-6080-E208805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8171BA-5A3E-A4B3-A7E8-39B26364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B0D8B-90D0-916E-09B8-7D0DF977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70AF8-18B6-EFF3-2FD1-C4DC815D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46463-4541-621F-BBE0-E4124FA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9376C-0B5A-A81E-C5DA-125784670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83B16-8B14-8AE2-1942-F71FBB44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FAF76-9258-7603-5B36-5BC194A7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E0B3D-B432-BB82-6F23-2C4500D4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7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FF54F-1703-EC0F-CA03-359FF582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E6E9FF-77C0-84FD-C5E8-179C28AE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550DC-14B2-9F53-274E-21633DA00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E1F3A-C9D7-F00B-5418-69FCC9E3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EDF18-969C-294B-A3C3-CF86DAF3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281EA-105C-E12E-9091-9F1A81CA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EFFABC-49FB-FFEE-2163-50AD0491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3C3BF-55A8-B0C4-7B17-1DD27FF0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EDE35-66F0-ECC5-DD20-412CA882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9BF1-A8C7-439C-AE34-E573A15059FF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AEA17-8A89-EB9B-0ACC-FF5BE100B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98F7D-5D44-0E2E-35F0-B3D5BD3A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76170-37B1-4D84-B708-16DD6175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1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93C11-BBDF-6694-2C79-E2E1E764D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01EF1-C8C4-4191-46E1-ABC8FD82A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22373330</a:t>
            </a:r>
          </a:p>
          <a:p>
            <a:r>
              <a:rPr lang="zh-CN" altLang="en-US" dirty="0"/>
              <a:t>薛惠天</a:t>
            </a:r>
          </a:p>
        </p:txBody>
      </p:sp>
    </p:spTree>
    <p:extLst>
      <p:ext uri="{BB962C8B-B14F-4D97-AF65-F5344CB8AC3E}">
        <p14:creationId xmlns:p14="http://schemas.microsoft.com/office/powerpoint/2010/main" val="28809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84B6F7-77BF-196A-C30C-F82257B3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" y="290610"/>
            <a:ext cx="11713247" cy="62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2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4D395-5142-59CC-AAAC-FB582032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oj</a:t>
            </a:r>
            <a:r>
              <a:rPr lang="zh-CN" altLang="en-US" dirty="0"/>
              <a:t>上能过的方法（我自己认为不应该过，而是应该</a:t>
            </a:r>
            <a:r>
              <a:rPr lang="en-US" altLang="zh-CN" dirty="0"/>
              <a:t>TLE</a:t>
            </a:r>
            <a:r>
              <a:rPr lang="zh-CN" altLang="en-US" dirty="0"/>
              <a:t>）：考虑到</a:t>
            </a:r>
            <a:r>
              <a:rPr lang="en-US" altLang="zh-CN" dirty="0" err="1"/>
              <a:t>i</a:t>
            </a:r>
            <a:r>
              <a:rPr lang="en-US" altLang="zh-CN" dirty="0"/>
              <a:t>&gt;j</a:t>
            </a:r>
            <a:r>
              <a:rPr lang="zh-CN" altLang="en-US" dirty="0"/>
              <a:t>的情况，直接将字符串利用</a:t>
            </a:r>
            <a:r>
              <a:rPr lang="en-US" altLang="zh-CN" dirty="0"/>
              <a:t>append</a:t>
            </a:r>
            <a:r>
              <a:rPr lang="zh-CN" altLang="en-US" dirty="0"/>
              <a:t>函数拼接一下，然后暴力求解以下，但是显而易见，这个方法当能够搜索成功并且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之间距离很大的时候就会爆炸，为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nm</a:t>
            </a:r>
            <a:r>
              <a:rPr lang="zh-CN" altLang="en-US" dirty="0"/>
              <a:t>），</a:t>
            </a:r>
            <a:r>
              <a:rPr lang="en-US" altLang="zh-CN" dirty="0"/>
              <a:t>1e11</a:t>
            </a:r>
            <a:r>
              <a:rPr lang="zh-CN" altLang="en-US" dirty="0"/>
              <a:t>量级，但是数据点弱，能过。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可能的优化？：算出来字符串的前缀和，每一次比较前首先比较以下段和是否相同，相同再进行比较，但是实际上跑了之后甚至满了</a:t>
            </a:r>
            <a:r>
              <a:rPr lang="en-US" altLang="zh-CN" dirty="0"/>
              <a:t>100ms</a:t>
            </a:r>
            <a:r>
              <a:rPr lang="zh-CN" altLang="en-US" dirty="0"/>
              <a:t>，由此推测该题数据点基本都是比较一两个就能判错，判对的数据不多，没有</a:t>
            </a:r>
            <a:r>
              <a:rPr lang="en-US" altLang="zh-CN" dirty="0"/>
              <a:t>hack</a:t>
            </a:r>
            <a:r>
              <a:rPr lang="zh-CN" altLang="en-US" dirty="0"/>
              <a:t>数据点。</a:t>
            </a:r>
          </a:p>
        </p:txBody>
      </p:sp>
    </p:spTree>
    <p:extLst>
      <p:ext uri="{BB962C8B-B14F-4D97-AF65-F5344CB8AC3E}">
        <p14:creationId xmlns:p14="http://schemas.microsoft.com/office/powerpoint/2010/main" val="185084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B57182-9130-569E-F48F-BA8C10474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353" y="143457"/>
            <a:ext cx="6535293" cy="6571085"/>
          </a:xfrm>
        </p:spPr>
      </p:pic>
    </p:spTree>
    <p:extLst>
      <p:ext uri="{BB962C8B-B14F-4D97-AF65-F5344CB8AC3E}">
        <p14:creationId xmlns:p14="http://schemas.microsoft.com/office/powerpoint/2010/main" val="398950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660A-CFEB-DBCB-E516-4A9E92D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40657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154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G</vt:lpstr>
      <vt:lpstr>PowerPoint 演示文稿</vt:lpstr>
      <vt:lpstr>PowerPoint 演示文稿</vt:lpstr>
      <vt:lpstr>PowerPoint 演示文稿</vt:lpstr>
      <vt:lpstr>感谢观看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惠天 薛</dc:creator>
  <cp:lastModifiedBy>惠天 薛</cp:lastModifiedBy>
  <cp:revision>1</cp:revision>
  <dcterms:created xsi:type="dcterms:W3CDTF">2023-12-02T10:41:12Z</dcterms:created>
  <dcterms:modified xsi:type="dcterms:W3CDTF">2023-12-02T11:15:34Z</dcterms:modified>
</cp:coreProperties>
</file>