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CFA9F-D8D6-E2F3-55A8-2D23E74A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H-</a:t>
            </a:r>
            <a:r>
              <a:rPr lang="en-US" altLang="zh-CN" dirty="0" err="1"/>
              <a:t>BellalaBella</a:t>
            </a:r>
            <a:r>
              <a:rPr lang="en-US" altLang="zh-CN" dirty="0"/>
              <a:t> </a:t>
            </a:r>
            <a:r>
              <a:rPr lang="zh-CN" altLang="en-US" dirty="0"/>
              <a:t>和 多 项 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97027-3FB1-9B5E-0C56-699726EB8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5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80A334-4AD3-C037-6106-610A2172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7" y="1567626"/>
            <a:ext cx="11580013" cy="28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FC14BD-E736-2F7A-7681-276A71ED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96" y="570705"/>
            <a:ext cx="10298515" cy="57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21ADB6C-2EB7-1E04-68E0-7A89A6D1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91" y="1345017"/>
            <a:ext cx="5143702" cy="416796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9A0896-812B-C0AB-0B00-00B875F6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93" y="1453629"/>
            <a:ext cx="5143702" cy="40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</vt:lpstr>
      <vt:lpstr>H-BellalaBella 和 多 项 式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H-BellalaBella 和 多 项 式</dc:title>
  <dc:creator>saltyfishsss</dc:creator>
  <cp:lastModifiedBy>惟彬 云</cp:lastModifiedBy>
  <cp:revision>2</cp:revision>
  <dcterms:created xsi:type="dcterms:W3CDTF">2023-12-04T06:11:32Z</dcterms:created>
  <dcterms:modified xsi:type="dcterms:W3CDTF">2023-12-04T06:15:24Z</dcterms:modified>
</cp:coreProperties>
</file>