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0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453515"/>
          </a:xfrm>
        </p:spPr>
        <p:txBody>
          <a:bodyPr/>
          <a:p>
            <a:r>
              <a:rPr lang="en-US" altLang="zh-CN"/>
              <a:t>C6-I </a:t>
            </a:r>
            <a:r>
              <a:rPr lang="zh-CN" altLang="zh-CN"/>
              <a:t> 妮妮的</a:t>
            </a:r>
            <a:r>
              <a:rPr lang="zh-CN" altLang="zh-CN"/>
              <a:t>宝箱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250680" y="6273800"/>
            <a:ext cx="2605405" cy="384810"/>
          </a:xfrm>
        </p:spPr>
        <p:txBody>
          <a:bodyPr>
            <a:normAutofit fontScale="70000"/>
          </a:bodyPr>
          <a:p>
            <a:r>
              <a:rPr lang="en-US" altLang="zh-CN"/>
              <a:t>22371155-</a:t>
            </a:r>
            <a:r>
              <a:rPr lang="zh-CN" altLang="en-US"/>
              <a:t>彭徵铭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0380" y="111125"/>
            <a:ext cx="7825740" cy="6817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2435" y="103505"/>
            <a:ext cx="3771900" cy="6595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ZWE3OWNlNDJlYzliZmE4MWMxODllNjkwYTc4ZDgyOW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MNNN1418205863</cp:lastModifiedBy>
  <cp:revision>155</cp:revision>
  <dcterms:created xsi:type="dcterms:W3CDTF">2019-06-19T02:08:00Z</dcterms:created>
  <dcterms:modified xsi:type="dcterms:W3CDTF">2023-12-06T06:16:53Z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5E5E375126A8409CB3EB9A0542C73C3C_11</vt:lpwstr>
  </property>
</Properties>
</file>