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832" r:id="rId3"/>
    <p:sldId id="843" r:id="rId5"/>
    <p:sldId id="855" r:id="rId6"/>
    <p:sldId id="857" r:id="rId7"/>
    <p:sldId id="860" r:id="rId8"/>
  </p:sldIdLst>
  <p:sldSz cx="12192000" cy="6858000"/>
  <p:notesSz cx="6669405" cy="9820275"/>
  <p:custDataLst>
    <p:tags r:id="rId1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6699"/>
    <a:srgbClr val="A6464B"/>
    <a:srgbClr val="4B44A8"/>
    <a:srgbClr val="FFFF00"/>
    <a:srgbClr val="FFFF66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04"/>
    <p:restoredTop sz="81065"/>
  </p:normalViewPr>
  <p:slideViewPr>
    <p:cSldViewPr snapToGrid="0" showGuides="1">
      <p:cViewPr>
        <p:scale>
          <a:sx n="90" d="100"/>
          <a:sy n="90" d="100"/>
        </p:scale>
        <p:origin x="1337" y="4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35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7F6D25-6181-4990-92ED-B342D4F471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61913" y="736600"/>
            <a:ext cx="6545262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239D7B-9731-44A0-9630-3BCC8617266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554788"/>
            <a:ext cx="1219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5" descr="logo_smal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4267200" cy="65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64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7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40938" y="6502400"/>
            <a:ext cx="1846263" cy="2921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E71922-BBC5-4A86-B234-35D64C0AD2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1255713"/>
            <a:ext cx="10960100" cy="5168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8533" y="542925"/>
            <a:ext cx="2751667" cy="5881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542925"/>
            <a:ext cx="8056033" cy="5881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30952" y="125571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30952" y="391636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542925"/>
            <a:ext cx="11010900" cy="5881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30952" y="1255713"/>
            <a:ext cx="5378449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78400" y="6518275"/>
            <a:ext cx="1846263" cy="292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1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706438" y="381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彩云" panose="02010800040101010101" pitchFamily="2" charset="-122"/>
                <a:cs typeface="+mn-cs"/>
              </a:rPr>
              <a:t>BeihangSoft.cn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彩云" panose="0201080004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-17462" y="982663"/>
            <a:ext cx="122094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14287" y="952500"/>
            <a:ext cx="1220787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45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4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2" name="Rectangle 13"/>
          <p:cNvSpPr txBox="1"/>
          <p:nvPr/>
        </p:nvSpPr>
        <p:spPr>
          <a:xfrm>
            <a:off x="2006600" y="1234440"/>
            <a:ext cx="8046720" cy="299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1" hangingPunct="1">
              <a:buNone/>
            </a:pPr>
            <a:r>
              <a:rPr lang="zh-CN" altLang="en-US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算法第六次</a:t>
            </a:r>
            <a:r>
              <a:rPr lang="zh-CN" altLang="en-US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上机</a:t>
            </a:r>
            <a:endParaRPr lang="zh-CN" altLang="en-US" sz="8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None/>
            </a:pPr>
            <a:r>
              <a:rPr lang="en-US" altLang="zh-CN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——I</a:t>
            </a:r>
            <a:r>
              <a:rPr lang="zh-CN" altLang="en-US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  <a:endParaRPr lang="zh-CN" altLang="en-US" sz="8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Rectangle 14"/>
          <p:cNvSpPr/>
          <p:nvPr/>
        </p:nvSpPr>
        <p:spPr>
          <a:xfrm>
            <a:off x="1790065" y="5071428"/>
            <a:ext cx="61087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 eaLnBrk="1" hangingPunct="1">
              <a:lnSpc>
                <a:spcPct val="125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软件学院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22373340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詹佳博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C6 </a:t>
            </a:r>
            <a:r>
              <a:rPr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FFT 以及字符串</a:t>
            </a:r>
            <a:endParaRPr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68338" y="1076325"/>
            <a:ext cx="4403725" cy="4460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题：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2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7854315" y="2096135"/>
            <a:ext cx="3738245" cy="28213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indent="457200"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简而言之，就是求给定字符串中出现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最多次数的子串个数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0370" y="2137410"/>
            <a:ext cx="7094855" cy="27800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C6 </a:t>
            </a:r>
            <a:r>
              <a:rPr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FFT 以及字符串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3042285" y="2692400"/>
            <a:ext cx="8181975" cy="51415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解题思路：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KMP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对所有待查找子串进行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KMP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寻找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即可。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2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224905" y="3429000"/>
            <a:ext cx="4725035" cy="8807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C6 </a:t>
            </a:r>
            <a:r>
              <a:rPr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FFT 以及字符串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345758" y="1249680"/>
            <a:ext cx="4403725" cy="4460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关键代码：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5005" y="1696085"/>
            <a:ext cx="5476875" cy="4732020"/>
          </a:xfrm>
          <a:prstGeom prst="rect">
            <a:avLst/>
          </a:prstGeom>
        </p:spPr>
      </p:pic>
      <p:sp>
        <p:nvSpPr>
          <p:cNvPr id="3" name="Rectangle 2" descr="Rectangle: Click to edit Master text styles&#13;&#10;Second level&#13;&#10;Third level&#13;&#10;Fourth level&#13;&#10;Fifth level"/>
          <p:cNvSpPr/>
          <p:nvPr>
            <p:custDataLst>
              <p:tags r:id="rId3"/>
            </p:custDataLst>
          </p:nvPr>
        </p:nvSpPr>
        <p:spPr>
          <a:xfrm>
            <a:off x="6192520" y="2143125"/>
            <a:ext cx="5627370" cy="446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next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数组的寻找：即找最长前后缀相同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的长度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t="18915" r="303" b="16044"/>
          <a:stretch>
            <a:fillRect/>
          </a:stretch>
        </p:blipFill>
        <p:spPr>
          <a:xfrm>
            <a:off x="7082790" y="2589530"/>
            <a:ext cx="3439160" cy="2012950"/>
          </a:xfrm>
          <a:prstGeom prst="rect">
            <a:avLst/>
          </a:prstGeom>
        </p:spPr>
      </p:pic>
      <p:sp>
        <p:nvSpPr>
          <p:cNvPr id="6" name="Rectangle 2" descr="Rectangle: Click to edit Master text styles&#13;&#10;Second level&#13;&#10;Third level&#13;&#10;Fourth level&#13;&#10;Fifth level"/>
          <p:cNvSpPr/>
          <p:nvPr>
            <p:custDataLst>
              <p:tags r:id="rId5"/>
            </p:custDataLst>
          </p:nvPr>
        </p:nvSpPr>
        <p:spPr>
          <a:xfrm>
            <a:off x="6319520" y="5058410"/>
            <a:ext cx="5627370" cy="446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KMP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匹配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C6 </a:t>
            </a:r>
            <a:r>
              <a:rPr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FFT 以及字符串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209868" y="1071245"/>
            <a:ext cx="4403725" cy="4460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主代码：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0120" y="1766570"/>
            <a:ext cx="3133090" cy="3385820"/>
          </a:xfrm>
          <a:prstGeom prst="rect">
            <a:avLst/>
          </a:prstGeom>
        </p:spPr>
      </p:pic>
      <p:sp>
        <p:nvSpPr>
          <p:cNvPr id="5" name="Rectangle 2" descr="Rectangle: Click to edit Master text styles&#13;&#10;Second level&#13;&#10;Third level&#13;&#10;Fourth level&#13;&#10;Fifth level"/>
          <p:cNvSpPr/>
          <p:nvPr>
            <p:custDataLst>
              <p:tags r:id="rId3"/>
            </p:custDataLst>
          </p:nvPr>
        </p:nvSpPr>
        <p:spPr>
          <a:xfrm>
            <a:off x="4720590" y="2712720"/>
            <a:ext cx="6838950" cy="446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时间复杂度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O(m(len1+len2))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KMP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O(len1+len2)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，有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个字符串，故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O(m(len1+len2))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YTVkMDAwMjhmNmZkMDgwN2U3ZWEyYTIyMGIyZjM5MjIifQ=="/>
</p:tagLst>
</file>

<file path=ppt/theme/theme1.xml><?xml version="1.0" encoding="utf-8"?>
<a:theme xmlns:a="http://schemas.openxmlformats.org/drawingml/2006/main" name="csppt02">
  <a:themeElements>
    <a:clrScheme name="csppt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2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sppt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演示</Application>
  <PresentationFormat>宽屏</PresentationFormat>
  <Paragraphs>34</Paragraphs>
  <Slides>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Tahoma</vt:lpstr>
      <vt:lpstr>Times New Roman</vt:lpstr>
      <vt:lpstr>华文彩云</vt:lpstr>
      <vt:lpstr>微软雅黑</vt:lpstr>
      <vt:lpstr>黑体</vt:lpstr>
      <vt:lpstr>Arial Unicode MS</vt:lpstr>
      <vt:lpstr>csppt02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beihang college of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song you</dc:creator>
  <dc:subject>algorithms</dc:subject>
  <cp:lastModifiedBy>满满</cp:lastModifiedBy>
  <cp:revision>3116</cp:revision>
  <dcterms:created xsi:type="dcterms:W3CDTF">2000-10-25T13:43:00Z</dcterms:created>
  <dcterms:modified xsi:type="dcterms:W3CDTF">2023-12-05T14:14:25Z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D52DFBE09DF246DEB16C5491CFB41395_12</vt:lpwstr>
  </property>
  <property fmtid="{D5CDD505-2E9C-101B-9397-08002B2CF9AE}" pid="3" name="KSOProductBuildVer">
    <vt:lpwstr>2052-12.1.0.15990</vt:lpwstr>
  </property>
</Properties>
</file>