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3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8AF32C-6234-7243-CC3C-04D07B6E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7" y="0"/>
            <a:ext cx="11259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CDA6D0-F8D1-4628-C6F0-F84DADD6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46" y="0"/>
            <a:ext cx="9551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12</cp:revision>
  <dcterms:created xsi:type="dcterms:W3CDTF">2023-10-22T12:50:25Z</dcterms:created>
  <dcterms:modified xsi:type="dcterms:W3CDTF">2023-12-03T10:35:23Z</dcterms:modified>
</cp:coreProperties>
</file>