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7088-F047-3081-B0B2-351181943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1F89A-EB17-3146-87AE-581E0757A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58FB1-B1E5-5E59-FCD8-04D06648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39BF8-47EF-C567-8DE5-E35E0249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D70DC-54C5-31A7-29A2-6D851A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A074-5723-21F6-0433-78912269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B2429-7FD8-BD95-8E99-BDEE708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09186-2AA6-5D73-0D56-43B8D296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1A054-12A0-FC48-D60E-2A3A694D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B5EE0-1C24-7027-E717-1868A76A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66816F-6317-23D7-B6EB-5C6706200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73B6D-E6EC-E6EB-B4B0-5AE61827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F948D-A532-A9A5-886F-D4A8316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2F13-F4A8-8B99-28BE-EB961CD6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5715B-EB37-870F-C8A9-BD9AEB66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D5A68-767D-7A68-5A93-A2FF3B24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D04CE-B3DD-E343-2B10-75C2B5AD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57E98-6051-1986-6AA7-32BC72F5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97E0A-3E6A-3FC6-BBE1-BD3DF22E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AA111-FC4F-B1F2-1DF4-E6F08EC2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7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D2B2-BE10-7AB2-6557-92DDD656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BD070-2DF5-935F-F768-27DE8780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FDCAA-2866-8477-A272-DDA6A106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43DF5-6625-C5D7-4A76-EE41EE58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5835A-9A11-BC67-08D2-63AC221D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F07C-D1FF-8FC5-A6B2-3CB82102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481F8-5488-AD98-D060-CDDA6461D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EFAC5-8BB5-9A5C-829F-D7E0CD81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A12D0-4BCA-CC75-445B-951E2DA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61B04-0278-F457-DFEC-AAA2DF8F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0D904-1523-49D5-D962-D0AC7E8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FF93-88C2-1945-13B9-EBA17308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75B25-41A1-CE49-9C91-7D381E00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5E0BC-F0A2-6BC1-6DEB-1899E8B2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FA9DAC-13C3-F826-0094-345E3BB81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F6FA3A-0D78-315F-F0FA-9B5BCEE79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2CFD4-680A-2B7F-C839-BDFB36FE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0C4F6-F027-CB39-8C46-F405C19A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B94B5-DA72-F52F-8915-48FB9996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08D72-A54E-B5C1-C65A-51CC05D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F771E-26C1-3380-C879-AEBB2E11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CCE23-667A-BC6E-5C39-964CFD22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53DC8-8B68-53CB-549B-8363BCFF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8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04C0E4-F28F-08F7-5464-4C6334D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089FD-4216-324B-C558-57142835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FB75A-1796-9623-277C-95F10FE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3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F769-F017-6868-58C6-8874FD1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65DF6-1EDC-48A5-4EAD-3F2AECC3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2415D-1E64-7A49-FA29-6F8839F9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71F37-405D-6BB7-4285-8588C2E0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AD0C9-7345-6089-1108-76691C4B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13EFC-17AA-1990-AA9F-90D020CF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9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5817-B8D6-0D7F-2E49-AC28F4CA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378F1-BC50-3D05-4E6F-5790910E8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74675-52E8-336D-EE1E-F5D29C5D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7DC32-194F-DACB-523E-61478DEF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09FA0-D676-8D81-A43F-E01647E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5A07A-ED1D-E6A1-6B41-56B2A66B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B3CC2-5BBB-5569-E4D8-F479FB8A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9D85-4994-8BFE-A4A3-DC3C2CFD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4928E-3620-E927-1265-BAEEE9E7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4B30-1276-4B2F-9797-66040B317029}" type="datetimeFigureOut">
              <a:rPr lang="zh-CN" altLang="en-US" smtClean="0"/>
              <a:t>2023/12/18/Monday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13C3A-585C-27F0-49A5-C69667E2B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574F8-3E67-41FA-419A-17FB0A198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D113-B8D3-43C2-BFF7-5BA274536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DFB7DB-666A-A9BA-5DB0-3BD45792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4" y="0"/>
            <a:ext cx="10391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F87796-1547-1015-66D6-4BF6E4B6D200}"/>
              </a:ext>
            </a:extLst>
          </p:cNvPr>
          <p:cNvSpPr txBox="1"/>
          <p:nvPr/>
        </p:nvSpPr>
        <p:spPr>
          <a:xfrm>
            <a:off x="1305098" y="674400"/>
            <a:ext cx="100168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正和负逻辑相同，这里仅考虑正数情况</a:t>
            </a:r>
            <a:endParaRPr lang="en-US" altLang="zh-CN" sz="3200" dirty="0"/>
          </a:p>
          <a:p>
            <a:r>
              <a:rPr lang="zh-CN" altLang="en-US" sz="3200" dirty="0"/>
              <a:t>经观察易得，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高位权重大</a:t>
            </a:r>
            <a:r>
              <a:rPr lang="zh-CN" altLang="en-US" sz="3200" dirty="0"/>
              <a:t>，应该尽可能分配大数字。</a:t>
            </a:r>
            <a:endParaRPr lang="en-US" altLang="zh-CN" sz="3200" dirty="0"/>
          </a:p>
          <a:p>
            <a:r>
              <a:rPr lang="zh-CN" altLang="en-US" sz="3200" dirty="0"/>
              <a:t>得到贪心策略：</a:t>
            </a:r>
            <a:endParaRPr lang="en-US" altLang="zh-CN" sz="3200" dirty="0"/>
          </a:p>
          <a:p>
            <a:r>
              <a:rPr lang="zh-CN" altLang="en-US" sz="3200" dirty="0"/>
              <a:t>从前往后依次对比，当</a:t>
            </a:r>
            <a:r>
              <a:rPr lang="en-US" altLang="zh-CN" sz="3200" dirty="0"/>
              <a:t>x</a:t>
            </a:r>
            <a:r>
              <a:rPr lang="zh-CN" altLang="en-US" sz="3200" dirty="0"/>
              <a:t>比</a:t>
            </a:r>
            <a:r>
              <a:rPr lang="en-US" altLang="zh-CN" sz="3200" dirty="0"/>
              <a:t>n[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]</a:t>
            </a:r>
            <a:r>
              <a:rPr lang="zh-CN" altLang="en-US" sz="3200" dirty="0"/>
              <a:t>大的时候，在此位置插入</a:t>
            </a:r>
            <a:r>
              <a:rPr lang="en-US" altLang="zh-CN" sz="3200" dirty="0"/>
              <a:t>x</a:t>
            </a:r>
            <a:r>
              <a:rPr lang="zh-CN" altLang="en-US" sz="3200" dirty="0"/>
              <a:t>，如果遍历完成后依然没有，就放在最后。</a:t>
            </a:r>
            <a:endParaRPr lang="en-US" altLang="zh-CN" sz="3200" dirty="0"/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不是大于等于的原因：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3200" dirty="0"/>
              <a:t>n = 798 x = 7 ; 7798 &lt; 7987</a:t>
            </a:r>
          </a:p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大于就一定要插入的原因：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3200" dirty="0"/>
              <a:t>考虑</a:t>
            </a:r>
            <a:r>
              <a:rPr lang="en-US" altLang="zh-CN" sz="3200" dirty="0"/>
              <a:t>n = 739 x = 6 </a:t>
            </a:r>
            <a:r>
              <a:rPr lang="zh-CN" altLang="en-US" sz="3200" dirty="0"/>
              <a:t>如果不在</a:t>
            </a:r>
            <a:r>
              <a:rPr lang="en-US" altLang="zh-CN" sz="3200" dirty="0"/>
              <a:t>3</a:t>
            </a:r>
            <a:r>
              <a:rPr lang="zh-CN" altLang="en-US" sz="3200" dirty="0"/>
              <a:t>的位置插入</a:t>
            </a:r>
            <a:r>
              <a:rPr lang="en-US" altLang="zh-CN" sz="3200" dirty="0"/>
              <a:t>6</a:t>
            </a:r>
            <a:r>
              <a:rPr lang="zh-CN" altLang="en-US" sz="3200" dirty="0"/>
              <a:t>，则百位分配少了</a:t>
            </a:r>
            <a:r>
              <a:rPr lang="en-US" altLang="zh-CN" sz="3200" dirty="0"/>
              <a:t>300</a:t>
            </a:r>
            <a:r>
              <a:rPr lang="zh-CN" altLang="en-US" sz="3200" dirty="0"/>
              <a:t>，不论之后如何改变后面的数，都无法弥补。（</a:t>
            </a:r>
            <a:r>
              <a:rPr lang="en-US" altLang="zh-CN" sz="3200" dirty="0"/>
              <a:t>7600 &gt; 7399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1362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Ikaros</dc:creator>
  <cp:lastModifiedBy>Ikaros</cp:lastModifiedBy>
  <cp:revision>1</cp:revision>
  <dcterms:created xsi:type="dcterms:W3CDTF">2023-12-18T15:21:48Z</dcterms:created>
  <dcterms:modified xsi:type="dcterms:W3CDTF">2023-12-18T15:34:59Z</dcterms:modified>
</cp:coreProperties>
</file>