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4.png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6195" y="0"/>
            <a:ext cx="821944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03210" y="2459355"/>
            <a:ext cx="6089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简单二维</a:t>
            </a:r>
            <a:r>
              <a:rPr lang="en-US" altLang="zh-CN"/>
              <a:t>DP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状态转移方程</a:t>
            </a:r>
            <a:endParaRPr lang="zh-CN" altLang="en-US"/>
          </a:p>
          <a:p>
            <a:r>
              <a:rPr lang="en-US" altLang="zh-CN"/>
              <a:t>dp[i][j]=max(dp[i-1][j]-1,dp[i][j-1]-1)+a[i][j]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需要注意的点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到达一个点后的体力大于</a:t>
            </a:r>
            <a:r>
              <a:rPr lang="en-US" altLang="zh-CN"/>
              <a:t>0</a:t>
            </a:r>
            <a:r>
              <a:rPr lang="zh-CN" altLang="en-US"/>
              <a:t>之后才能对体力进行操作，即</a:t>
            </a:r>
            <a:r>
              <a:rPr lang="en-US" altLang="zh-CN"/>
              <a:t>dp[i-1][j] dp[i][j-1]</a:t>
            </a:r>
            <a:r>
              <a:rPr lang="zh-CN" altLang="en-US"/>
              <a:t>保证大于</a:t>
            </a:r>
            <a:r>
              <a:rPr lang="en-US" altLang="zh-CN"/>
              <a:t>1</a:t>
            </a:r>
            <a:r>
              <a:rPr lang="zh-CN" altLang="en-US"/>
              <a:t>才可以到达</a:t>
            </a:r>
            <a:r>
              <a:rPr lang="en-US" altLang="zh-CN"/>
              <a:t>(i,j)</a:t>
            </a:r>
            <a:r>
              <a:rPr lang="zh-CN" altLang="en-US"/>
              <a:t>并进行</a:t>
            </a:r>
            <a:r>
              <a:rPr lang="en-US" altLang="zh-CN"/>
              <a:t>dp[i][j]+</a:t>
            </a:r>
            <a:r>
              <a:rPr lang="zh-CN" altLang="en-US"/>
              <a:t>aij。</a:t>
            </a:r>
            <a:endParaRPr lang="zh-CN" altLang="en-US"/>
          </a:p>
          <a:p>
            <a:r>
              <a:rPr lang="zh-CN" altLang="en-US"/>
              <a:t>最后一个存在</a:t>
            </a:r>
            <a:r>
              <a:rPr lang="en-US" altLang="zh-CN"/>
              <a:t>dp&gt;0</a:t>
            </a:r>
            <a:r>
              <a:rPr lang="zh-CN" altLang="en-US"/>
              <a:t>的行如果为第</a:t>
            </a:r>
            <a:r>
              <a:rPr lang="en-US" altLang="zh-CN"/>
              <a:t>n</a:t>
            </a:r>
            <a:r>
              <a:rPr lang="zh-CN" altLang="en-US"/>
              <a:t>行则</a:t>
            </a:r>
            <a:r>
              <a:rPr lang="en-US" altLang="zh-CN"/>
              <a:t>Yes</a:t>
            </a:r>
            <a:r>
              <a:rPr lang="zh-CN" altLang="en-US"/>
              <a:t>，否则结果应为该行的下一行</a:t>
            </a:r>
            <a:endParaRPr lang="zh-CN" altLang="en-US"/>
          </a:p>
          <a:p>
            <a:r>
              <a:rPr lang="en-US" altLang="zh-CN"/>
              <a:t>cin</a:t>
            </a:r>
            <a:r>
              <a:rPr lang="zh-CN" altLang="en-US"/>
              <a:t>输入时记得关闭同步，不然会</a:t>
            </a:r>
            <a:r>
              <a:rPr lang="en-US" altLang="zh-CN"/>
              <a:t>TLE</a:t>
            </a:r>
            <a:r>
              <a:rPr lang="zh-CN" altLang="en-US"/>
              <a:t>（有小概率</a:t>
            </a:r>
            <a:r>
              <a:rPr lang="en-US" altLang="zh-CN"/>
              <a:t>AC</a:t>
            </a:r>
            <a:r>
              <a:rPr lang="zh-CN" altLang="en-US"/>
              <a:t>），得到</a:t>
            </a:r>
            <a:r>
              <a:rPr lang="en-US" altLang="zh-CN"/>
              <a:t>0.4-1.0</a:t>
            </a:r>
            <a:r>
              <a:rPr lang="zh-CN" altLang="en-US"/>
              <a:t>不等的分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6585" y="3312795"/>
            <a:ext cx="6249670" cy="1035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190" y="70485"/>
            <a:ext cx="4836160" cy="6238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3995" y="106045"/>
            <a:ext cx="6119495" cy="60775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0570" y="649605"/>
            <a:ext cx="5327650" cy="5259705"/>
          </a:xfrm>
        </p:spPr>
        <p:txBody>
          <a:bodyPr/>
          <a:p>
            <a:pPr algn="ctr"/>
            <a:r>
              <a:rPr lang="en-US" altLang="zh-CN" sz="6600"/>
              <a:t>THANKS</a:t>
            </a:r>
            <a:endParaRPr lang="en-US" altLang="zh-CN" sz="6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YmM5MmYxYTI4OGYwOTBkMjZkY2FiYTMxYzcwMTZlZG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15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Lenovo</dc:creator>
  <cp:lastModifiedBy>孙景家辉</cp:lastModifiedBy>
  <cp:revision>158</cp:revision>
  <dcterms:created xsi:type="dcterms:W3CDTF">2019-06-19T02:08:00Z</dcterms:created>
  <dcterms:modified xsi:type="dcterms:W3CDTF">2023-12-19T16:08:31Z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6C22235A7F704A89ACE5F221948DB55B_11</vt:lpwstr>
  </property>
</Properties>
</file>