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BADDA-4C57-6E32-1BBD-2F931076D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FBE7F1-D646-F1F2-F473-9C7277C0B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17755-2DE5-CA13-E001-335A8911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08E80-4B10-4507-A32E-9479275F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70E44-4937-0192-9F7D-A0EB6AC9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4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6D003-5D51-71BC-17ED-060E6051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B7F35-8F0F-534E-1742-42C3E04F9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8B14F-6F23-6736-E727-3F362418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F091D-11AD-D10E-60DE-812E8441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3BAFC-3DC5-D772-5D08-F3AB05C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04BA4E-D830-798C-8321-29BEAEE21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3072C-5E91-86DA-AD38-0B9AD914E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33F33-BEB5-FD66-1018-BF4DDA0E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451E8-8539-6413-2EFA-1B82F82F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FED04-E3A5-577C-CDD8-708EF1E8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03C3B-1B51-EFB8-00F0-8DED6AFD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F7BDB-803D-D062-F683-9FF47D05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EEFF2-7695-33CB-8D85-F08CDA8E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25E01-C976-3A48-9B74-BD935583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CC562-5542-0E87-9DF6-CBD7E49D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6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CE5C1-287B-2D94-4CA0-1B576225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CD175-B469-0588-09EA-76B99821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C9982-88F8-C526-A3D1-BC9429E0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CC02F-91FB-48BE-7426-2B75B25E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CAF97-5B9F-1460-6497-9855D055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5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ABE66-CE56-2751-0BBA-7224992E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9BD33-AC53-9830-10B2-ADAA232C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F725D-D850-90EB-367C-22879AC96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D43D7-2213-7C18-CC41-E70E01A5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ED747-1936-B217-42AE-6CFC56A4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3BE67-8F06-4E2B-740D-A8C7EE14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C703-C786-A395-E14E-BDC2F5A1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19AD4-3E51-B0F3-9AB9-1AE5D761D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044D9-D616-BE36-26E7-73D890EB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7C8318-9A49-C275-4218-760F73D19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09717-04D1-C0C9-F882-343EACAE0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DD59F-F33C-4642-4997-68790F8A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40A778-6255-AB6C-57DA-82DA420E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0DC29-6DB3-82F3-4CAB-0E37125F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F5E3-ADF8-7824-EFEA-52C405D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43AD50-233F-2086-A0AE-FD5C1670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6D3C44-129D-9CF5-2CDA-81DF652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C88D3-3EC5-3089-E62C-FFC031F9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617B85-469E-CBD9-691C-2F9F1333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41B8A-4084-9109-5B6A-FB19117B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9179E-681F-CD14-A651-7EB037F1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8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1C542-93EB-AF1F-BC52-7B95883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2C605-5C25-24B5-8BAE-9C71D54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BBB72-99B8-831C-FCA2-482CE051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074DE-222C-5898-9636-0EE96B0A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15AAD-9BA5-03DF-7BE5-73BC3AF3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42A789-3CFC-EF8C-F2C3-5137AC35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66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0D90F-3C0F-80DC-0303-E099EEFD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39CFE8-B041-A615-C147-EDB338C8E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40326-30BC-0A91-67DC-8F70AEBFE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86B50-71AE-5FC4-A686-9920E24C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109B9-CC6F-A3F1-6F6C-B6978EEB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1959E-087E-61C8-CBE3-4C5B5840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3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C26F1C-4F47-B5AE-8420-787F4A96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6639B-418A-65AC-FDE2-B025121B6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77D98-FEFF-1428-439A-C5951369A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D9D4-1119-4977-A9FF-F3B09D02B2E9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89D4C-B767-47B0-5B2D-EE0F0BA13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FAA2B-B787-0973-A71E-11EB56A64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4856-C685-440E-9C0A-43289603D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98225-BE11-B903-21B1-BEF6B412C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AEC41-9512-ACF2-EDB1-4F9AAE3F6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22373330</a:t>
            </a:r>
          </a:p>
          <a:p>
            <a:r>
              <a:rPr lang="zh-CN" altLang="en-US" dirty="0"/>
              <a:t>薛惠天</a:t>
            </a:r>
          </a:p>
        </p:txBody>
      </p:sp>
    </p:spTree>
    <p:extLst>
      <p:ext uri="{BB962C8B-B14F-4D97-AF65-F5344CB8AC3E}">
        <p14:creationId xmlns:p14="http://schemas.microsoft.com/office/powerpoint/2010/main" val="123502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5BA73-8824-0386-EA1F-AE8B8BB5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E0754-7015-D3C8-D3FA-9538A53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C72B7B-DD7E-6F78-24E0-F4E257BE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48" y="0"/>
            <a:ext cx="8673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5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32EDF-5682-031C-B74E-CAFE273C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08A88-BC6D-5036-1AAD-AEB34911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迪杰斯特拉变形，把判断条件修正一下就可以，修正为</a:t>
            </a:r>
            <a:r>
              <a:rPr lang="en-US" altLang="zh-CN" dirty="0"/>
              <a:t>min</a:t>
            </a:r>
            <a:r>
              <a:rPr lang="zh-CN" altLang="en-US" dirty="0"/>
              <a:t>（</a:t>
            </a:r>
            <a:r>
              <a:rPr lang="en-US" altLang="zh-CN" dirty="0"/>
              <a:t>dis[to],max(dis[from],weight)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/>
              <a:t>时间复杂度不变，为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nlogn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36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16F67-269C-35FF-412A-4E7BEA05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9638F-B035-4218-35B0-06135EFF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A566DB-0D44-915F-356D-79038DAC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96" y="-11508"/>
            <a:ext cx="7563807" cy="68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G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惠天 薛</dc:creator>
  <cp:lastModifiedBy>惠天 薛</cp:lastModifiedBy>
  <cp:revision>1</cp:revision>
  <dcterms:created xsi:type="dcterms:W3CDTF">2023-12-18T03:51:25Z</dcterms:created>
  <dcterms:modified xsi:type="dcterms:W3CDTF">2023-12-18T03:53:54Z</dcterms:modified>
</cp:coreProperties>
</file>