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A30AFE-6F5F-2828-F028-E7FA9653D1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H-</a:t>
            </a:r>
            <a:r>
              <a:rPr lang="zh-CN" altLang="en-US" dirty="0"/>
              <a:t>上课要迟到啦！！</a:t>
            </a:r>
          </a:p>
        </p:txBody>
      </p:sp>
    </p:spTree>
    <p:extLst>
      <p:ext uri="{BB962C8B-B14F-4D97-AF65-F5344CB8AC3E}">
        <p14:creationId xmlns:p14="http://schemas.microsoft.com/office/powerpoint/2010/main" val="4294309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071DADA-EA0A-BB19-911D-4F9205E680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369" y="808074"/>
            <a:ext cx="11827261" cy="328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052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9DA72DB-0C0D-C14B-F7EE-6C08E430EF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021" y="733841"/>
            <a:ext cx="8897270" cy="539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92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D7F4DE7-96D1-62C2-6264-7801770776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548" y="326434"/>
            <a:ext cx="5473802" cy="610626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90FFC58-B64F-A636-2FB3-910D4D606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025" y="326433"/>
            <a:ext cx="6592084" cy="610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437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6BF678D-10FA-C8F0-0755-E53E243AA0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8532" y="390229"/>
            <a:ext cx="4839766" cy="620830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94B8D19-4E30-EADA-F68E-932656CAE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298" y="390229"/>
            <a:ext cx="4938037" cy="269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504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</Words>
  <Application>Microsoft Office PowerPoint</Application>
  <PresentationFormat>宽屏</PresentationFormat>
  <Paragraphs>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主题</vt:lpstr>
      <vt:lpstr>H-上课要迟到啦！！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H-上课要迟到啦！！</dc:title>
  <dc:creator>saltyfishsss</dc:creator>
  <cp:lastModifiedBy>惟彬 云</cp:lastModifiedBy>
  <cp:revision>2</cp:revision>
  <dcterms:created xsi:type="dcterms:W3CDTF">2023-12-19T01:51:16Z</dcterms:created>
  <dcterms:modified xsi:type="dcterms:W3CDTF">2023-12-19T01:59:01Z</dcterms:modified>
</cp:coreProperties>
</file>