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I - </a:t>
            </a:r>
            <a:r>
              <a:rPr lang="zh-CN" altLang="zh-CN"/>
              <a:t>妮妮与</a:t>
            </a:r>
            <a:r>
              <a:rPr lang="zh-CN" altLang="zh-CN"/>
              <a:t>诡异世界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190990" y="6167120"/>
            <a:ext cx="2795270" cy="414020"/>
          </a:xfrm>
        </p:spPr>
        <p:txBody>
          <a:bodyPr>
            <a:normAutofit fontScale="80000"/>
          </a:bodyPr>
          <a:p>
            <a:r>
              <a:rPr lang="en-US" altLang="zh-CN"/>
              <a:t>22371155 </a:t>
            </a:r>
            <a:r>
              <a:rPr lang="zh-CN" altLang="en-US"/>
              <a:t>彭徵铭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684530"/>
            <a:ext cx="570928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476250"/>
            <a:ext cx="7618095" cy="5570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感谢</a:t>
            </a:r>
            <a:r>
              <a:rPr lang="zh-CN" altLang="en-US"/>
              <a:t>聆听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ZWE3OWNlNDJlYzliZmE4MWMxODllNjkwYTc4ZDgyOW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MNNN1418205863</cp:lastModifiedBy>
  <cp:revision>155</cp:revision>
  <dcterms:created xsi:type="dcterms:W3CDTF">2019-06-19T02:08:00Z</dcterms:created>
  <dcterms:modified xsi:type="dcterms:W3CDTF">2023-12-19T15:50:14Z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6CB30A47B5674E219279FC1774B04FA3_11</vt:lpwstr>
  </property>
</Properties>
</file>