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D3481-8F5E-C4E7-C554-9BDB06F9D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43865D-B55B-2EFE-DAFB-396DEAECB8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87A0C-4DE1-DEA6-F8B2-007E61FF1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EC526-CE85-7344-BB90-826C92851A08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E70D2-A737-7802-9F72-9D714C192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8AC59-925B-B2B8-340B-E4E47134A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6CCF9-6454-7142-A07D-3C288E88A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20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CE3FC-E245-3377-09E1-95AEE7375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CA1CD6-2252-07AC-A92A-74205A794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E3C46-0857-7025-1EAB-460C24763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EC526-CE85-7344-BB90-826C92851A08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28002-EB6C-A15D-5F88-2550F53EF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DE766-790D-776E-609A-38B826C54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6CCF9-6454-7142-A07D-3C288E88A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66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2CC003-FA71-70E6-A392-B54C15C879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878A46-FFDE-D72B-1817-F3223E2C3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442F8-A7F5-2479-85CD-95899720C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EC526-CE85-7344-BB90-826C92851A08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DCD83-C782-31BA-E511-58BFB238C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E0777-AFF1-04B5-FC4C-F6B18FD46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6CCF9-6454-7142-A07D-3C288E88A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874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9FE4D-8C67-5FB3-CC2F-F7FD6A8FE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A084B-8322-8521-1C44-5007ECB71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CD46C-A635-9202-5088-04254B256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EC526-CE85-7344-BB90-826C92851A08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88777-456A-C430-AA58-80B664F73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34EC6-AD1E-B838-5C8F-714432347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6CCF9-6454-7142-A07D-3C288E88A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62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69E5A-F2EB-E615-3103-512EA76F2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EC3AC-53E8-7006-4785-3CCBF8F65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498B-937A-56A1-13A6-F3F644510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EC526-CE85-7344-BB90-826C92851A08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99BAA-29ED-1D3C-8043-DE8EB5287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27BAE-934F-B06D-7F31-9B98823A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6CCF9-6454-7142-A07D-3C288E88A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134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102F9-E625-B7C0-3CD3-722CE7A55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A8204-52CF-1A06-B6FF-D4AD182868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B14FC5-9BD2-A143-0B52-37D0AB19D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D8161C-3256-CE38-4DA0-B851B8520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EC526-CE85-7344-BB90-826C92851A08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04D410-1B04-520A-B299-18ED783DF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5BDF00-472D-1E97-7E80-BFA8FD8CD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6CCF9-6454-7142-A07D-3C288E88A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98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94683-A3EF-C6B8-8332-77261C9A9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3B75F-7539-2001-38AD-523A36E02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2CAFF6-B895-6052-0195-3705E57CC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7CB6C3-9362-2747-078D-58F946E651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802DB5-2850-C471-67F6-8668E7065D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E86B64-FDE6-CAC5-1902-BB482BD4F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EC526-CE85-7344-BB90-826C92851A08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29B594-36C4-1D1E-B943-48D4EF481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88DF9C-13E4-6F73-ECAF-366BB454B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6CCF9-6454-7142-A07D-3C288E88A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944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74CE3-4224-13E3-F090-DBC563748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5478CE-2CA6-C178-8287-A2FC98E18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EC526-CE85-7344-BB90-826C92851A08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86EF1F-1848-EF74-81EF-24780B9C7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44169C-5862-FA9A-DE33-E97BF6A63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6CCF9-6454-7142-A07D-3C288E88A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76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80C526-F41D-7C82-B0DC-2E28878B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EC526-CE85-7344-BB90-826C92851A08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A77AAD-FF57-24FB-1C78-C95C2F98F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00B20C-6524-419B-DCCA-ECEB6DF53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6CCF9-6454-7142-A07D-3C288E88A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354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DE89E-DF51-2CB3-6E49-DDEE986FC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B20E7-0E2F-5E11-968D-CD257C4ED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7277B9-C3EF-9657-CE86-EF0CC55F1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DBEF2B-0C4A-0147-5BEF-6AA5980B3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EC526-CE85-7344-BB90-826C92851A08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AF8E5-E185-590E-A29F-19C516F23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048BEA-16C6-99E9-A88D-E3C3B8391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6CCF9-6454-7142-A07D-3C288E88A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63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6D7E7-8411-7D85-2852-F69222CB8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FADD2C-D96A-E664-6F85-3D0E5FC66D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D7295-E689-C382-6441-FBCE938B1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2D135-6BAC-8666-8626-E481A9B98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EC526-CE85-7344-BB90-826C92851A08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C0BC8E-EAB6-151A-054D-EB27A0724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961AB1-914D-F099-C03C-C60855AB2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6CCF9-6454-7142-A07D-3C288E88A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13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6A3BA-C6FA-6C65-0CD4-8E388ECFC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D6701-E591-C5E0-B8AA-CE6F9860C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D2344-982F-560D-2E4E-CCB920DCF3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EC526-CE85-7344-BB90-826C92851A08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8997E-8ED7-4583-0041-5B680C56B5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56566-E6BF-72F1-4EF7-561168736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6CCF9-6454-7142-A07D-3C288E88A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7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9D8A0-9FB9-9A84-2A7B-354951FC26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J题解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D82883-87F9-B8FC-DAA5-199EF3C54C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22373230-</a:t>
            </a:r>
            <a:r>
              <a:rPr lang="zh-CN" altLang="en-US" dirty="0"/>
              <a:t>钟煜奇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060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95752-0130-5C73-E645-F46188A1F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题面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522991-07EF-F081-2802-41751730A0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8353" y="1690688"/>
            <a:ext cx="7395294" cy="116767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84ECD0-88D2-9817-C1C2-4CAE64CA3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50" y="3291116"/>
            <a:ext cx="11752100" cy="81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209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1161F-E0F5-CE14-0B9B-2C2CFE030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题解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E04B2F-F723-F1C1-D38B-A454025263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150" y="2000595"/>
            <a:ext cx="12031700" cy="2856809"/>
          </a:xfrm>
        </p:spPr>
      </p:pic>
    </p:spTree>
    <p:extLst>
      <p:ext uri="{BB962C8B-B14F-4D97-AF65-F5344CB8AC3E}">
        <p14:creationId xmlns:p14="http://schemas.microsoft.com/office/powerpoint/2010/main" val="2235631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C1DAF-A198-B49A-D234-A83B14A00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93BDAB-CB4A-0221-CE17-F4B0FBA338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78239"/>
            <a:ext cx="10515600" cy="166150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F1F20E-9335-67B6-08BE-5AFC1236D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77816"/>
            <a:ext cx="8331648" cy="104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946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</Words>
  <Application>Microsoft Macintosh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J题解</vt:lpstr>
      <vt:lpstr>题面</vt:lpstr>
      <vt:lpstr>题解</vt:lpstr>
      <vt:lpstr>Main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J题解</dc:title>
  <dc:creator>QI QI</dc:creator>
  <cp:lastModifiedBy>QI QI</cp:lastModifiedBy>
  <cp:revision>7</cp:revision>
  <dcterms:created xsi:type="dcterms:W3CDTF">2023-12-16T16:35:12Z</dcterms:created>
  <dcterms:modified xsi:type="dcterms:W3CDTF">2023-12-16T16:40:23Z</dcterms:modified>
</cp:coreProperties>
</file>