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04AA31-DE75-814D-8332-CEE125F87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084"/>
            <a:ext cx="12192000" cy="34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6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BE5A3C-1FD5-6E7E-6B1C-2A95FDBEA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45" y="0"/>
            <a:ext cx="9236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闫佳豪</dc:creator>
  <cp:lastModifiedBy>佳豪 闫</cp:lastModifiedBy>
  <cp:revision>15</cp:revision>
  <dcterms:created xsi:type="dcterms:W3CDTF">2023-10-22T12:50:25Z</dcterms:created>
  <dcterms:modified xsi:type="dcterms:W3CDTF">2023-12-17T16:12:43Z</dcterms:modified>
</cp:coreProperties>
</file>