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</a:rPr>
              <a:t>E1-A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15" y="1313782"/>
            <a:ext cx="5190909" cy="49935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有一天迷上了神奇的概率论，于是他去商店买了三个骰子。这三个不同的骰子的面数 分别为 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 对于一个有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面的骰子，每个面上的数字是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1, 2, 3, 4,⋯, 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。每个面（上的数字）出现的概率均等</a:t>
            </a: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想要求出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所有三个面上的数字的和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中，哪个和的值出现的概率最大。 现在给出每个骰子的面数，需要求出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出现得最频繁的那个数。如果有 很多个和出现的概率相同，那么只需要输出最小的那个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0415C30-B1E4-C9A3-4773-67B5DB7D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84" y="1351416"/>
            <a:ext cx="5870638" cy="47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87310" y="-153009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：暴力枚举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48" y="1937749"/>
            <a:ext cx="3980641" cy="34230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遍历三个骰子的点数，模拟投骰子共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 ∗ b ∗ c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次，求三个骰子的点数之和并记录，在模拟结束后统计点数和出现次数最大且点数和最小的点数和。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BE0777B-EB6B-070E-378B-B872F55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035" y="1196745"/>
            <a:ext cx="435328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include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&lt;stdio.h&gt;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601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while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--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"%d%d%d"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maxSum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"%d\n"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32" y="1364181"/>
            <a:ext cx="3729357" cy="12521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首先考虑两个骰子点数合中出现概率最大的点数和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611AF5-45FF-D7C4-BA54-95BAD66E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73" y="1781241"/>
            <a:ext cx="5853125" cy="3600317"/>
          </a:xfrm>
          <a:prstGeom prst="rect">
            <a:avLst/>
          </a:prstGeom>
        </p:spPr>
      </p:pic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657298" y="2786947"/>
            <a:ext cx="5080388" cy="342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不同的点数之和的情况总数为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a+b-1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，从小到大具体是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2,3,4,...,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a+b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点数之和出现次数最多的是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1+a,1+a+1,...,1+b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b-a+1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40163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767" y="1390127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703314" y="2196742"/>
            <a:ext cx="5240286" cy="3670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设第三个骰子有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面，那么对于上述柱状图的横轴，我们加上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1,2...c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就组成了三个骰子的点数之和。想象一条长度为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的线段，上面的数从右到左依次为</a:t>
            </a:r>
            <a:r>
              <a:rPr lang="en-US" altLang="zh-CN" sz="1800">
                <a:latin typeface="Consolas" panose="020B0609020204030204" pitchFamily="49" charset="0"/>
                <a:ea typeface="黑体" panose="02010609060101010101" pitchFamily="49" charset="-122"/>
              </a:rPr>
              <a:t>c,...,2,1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将这个线段水平放在上图横轴上，则横轴上的数与线段上的数的和始终保持一致。由于横坐标对应的频率不都一致，那么当线段尽量靠近中间的时候，所得到的点数之和频率最高。进一步讲，依据上文中的结论，我们应该尽量把线段落在区间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[1+a,1+b]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96" y="2196742"/>
            <a:ext cx="5080388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032" y="1220396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853387" y="2078765"/>
            <a:ext cx="5240286" cy="450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根据线段的长度进行分类讨论：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不足以完全覆盖或恰好完全覆盖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时，为了保证三点数之和最小，我们需要把线段靠左放置在点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上。在这种情况下，答案显然是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1+a+c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比区间长度更大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时，我们应当使得线段放置在区间中间（尽量靠左）处这种情况下答案是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1+b+⌊(c−(b−a+1))/2​⌋+1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，可简化为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2+b+⌊(a+c−</a:t>
            </a:r>
            <a:r>
              <a:rPr lang="en-US" altLang="zh-CN" sz="1600">
                <a:latin typeface="Consolas" panose="020B0609020204030204" pitchFamily="49" charset="0"/>
                <a:ea typeface="黑体" panose="02010609060101010101" pitchFamily="49" charset="-122"/>
              </a:rPr>
              <a:t>b-1)/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2​⌋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再经过对于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大小的讨论可得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 &gt; a, c</a:t>
            </a:r>
            <a:r>
              <a:rPr lang="zh-CN" altLang="en-US" sz="16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38" y="1390127"/>
            <a:ext cx="4404809" cy="2823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60C96-4743-D7B4-4ADE-71E9053A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0" y="4351654"/>
            <a:ext cx="4482970" cy="2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382C1-AE99-8CDF-22BF-4314A71F1E5B}"/>
              </a:ext>
            </a:extLst>
          </p:cNvPr>
          <p:cNvSpPr txBox="1"/>
          <p:nvPr/>
        </p:nvSpPr>
        <p:spPr>
          <a:xfrm>
            <a:off x="932948" y="1132124"/>
            <a:ext cx="681405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9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Consolas</vt:lpstr>
      <vt:lpstr>Segoe UI</vt:lpstr>
      <vt:lpstr>Wingdings</vt:lpstr>
      <vt:lpstr>Office 主题​​</vt:lpstr>
      <vt:lpstr>E1-A题讲解</vt:lpstr>
      <vt:lpstr>题目回顾</vt:lpstr>
      <vt:lpstr>方法1：暴力枚举</vt:lpstr>
      <vt:lpstr>方法2：O(1)</vt:lpstr>
      <vt:lpstr>方法2：O(1)</vt:lpstr>
      <vt:lpstr>方法2：O(1)</vt:lpstr>
      <vt:lpstr>方法2：O(1)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3</cp:revision>
  <dcterms:created xsi:type="dcterms:W3CDTF">2023-10-08T03:14:25Z</dcterms:created>
  <dcterms:modified xsi:type="dcterms:W3CDTF">2023-10-11T10:32:44Z</dcterms:modified>
</cp:coreProperties>
</file>