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660F17-1699-136D-A9CD-A24A2E71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815513"/>
            <a:ext cx="10799928" cy="52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8711-C600-FF46-78DF-06A426DA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Code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A80ABD-8A48-4FC1-C5DF-DC2333312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69" y="1357606"/>
            <a:ext cx="10280861" cy="49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主题</vt:lpstr>
      <vt:lpstr>PowerPoint 演示文稿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佳豪 闫</cp:lastModifiedBy>
  <cp:revision>9</cp:revision>
  <dcterms:created xsi:type="dcterms:W3CDTF">2023-09-15T01:30:25Z</dcterms:created>
  <dcterms:modified xsi:type="dcterms:W3CDTF">2023-10-07T16:22:31Z</dcterms:modified>
</cp:coreProperties>
</file>