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10" y="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A6DEB-20EB-493E-742E-5C98AD364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F9DE8-B86D-D3A8-9DB1-29A9663FC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ECBED-2887-1EB7-E72B-7A505C03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EE1-EB95-490F-B9EA-54930AF98DC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38654-2B01-4160-61B0-8B503219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AA349-40DE-115B-CEB4-3A0B9C12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2587-BCFE-4C13-A833-D31741A62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5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18852-EDC9-52BE-E598-73F91B58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0DD80E-F4F5-699E-5C5C-4E3848503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05C46-4373-DCB7-243E-A214AFBA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EE1-EB95-490F-B9EA-54930AF98DC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30424-0170-E139-DE77-94637063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01F98-AE93-5EE9-755D-D4E67B79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2587-BCFE-4C13-A833-D31741A62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4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72BFF7-DE67-38F9-6473-60BB6F95D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7C74EA-3AEB-8DAD-13EC-97F9CF1CC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49053-5BB5-A8B6-733F-4E56701A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EE1-EB95-490F-B9EA-54930AF98DC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DE185-7212-290B-0BD7-FA3A31BD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A7A80-74EF-4BAD-3600-65834F5D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2587-BCFE-4C13-A833-D31741A62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5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BB2E3-7526-8357-EDF6-483985CF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B1004-0552-6BA7-FB9A-4D74BABD8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DB9B3-E384-3DD5-F608-B75D95A4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EE1-EB95-490F-B9EA-54930AF98DC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2E897-0651-D74F-3C53-EDAB71CA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1C953-F8A9-4676-FACD-D301C4A3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2587-BCFE-4C13-A833-D31741A62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2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9797B-BE9E-3625-17DA-6A3DC9B3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D8F83-5AFC-C668-637A-F13990B52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43494-9AE0-ADA9-2296-EC28090A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EE1-EB95-490F-B9EA-54930AF98DC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CF4F2-2B6E-387F-F125-DEB3E207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26246-4675-CFC2-201A-12F0D19B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2587-BCFE-4C13-A833-D31741A62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17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4CEDE-1538-A251-778C-C8ED1931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75D6B-2E26-FE9D-95EC-C817E6BE3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A73BA9-D620-3B55-FF7A-3975441C7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955B86-8E34-308B-0460-B7F0F911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EE1-EB95-490F-B9EA-54930AF98DC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FE2528-3C84-4E96-055B-36E1AE48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6DC190-BA07-6743-5C82-88094B47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2587-BCFE-4C13-A833-D31741A62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8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BCE3B-234B-52B8-AA4C-0F60410D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AD508-B24F-310A-D3BB-AAAE3A076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A83568-7A38-95EB-22DD-DBEEEABA9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2ADE94-5737-2A64-8807-CCCAA0959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BAD6E9-5F8A-22BF-F728-0460392B4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6DB9DB-604A-875C-C49F-5EA868FA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EE1-EB95-490F-B9EA-54930AF98DC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9D2145-A12F-81F6-0608-51C9061C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FB471D-91FB-F55D-06D3-B9AE6782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2587-BCFE-4C13-A833-D31741A62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0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19641-998E-6ED3-3E56-ECCEFAA2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D30FCF-E9EA-F008-A2AE-21D94DA2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EE1-EB95-490F-B9EA-54930AF98DC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8BDDF2-B567-1FEE-EEDD-ED0C0E61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29B4FA-2382-F459-A93C-5F6D1E83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2587-BCFE-4C13-A833-D31741A62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5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944604-509C-7978-6547-68C80634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EE1-EB95-490F-B9EA-54930AF98DC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5D015C-F2ED-3A7F-575D-923E4702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C7252-5A78-22E2-64BC-ABA9792F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2587-BCFE-4C13-A833-D31741A62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2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00FE3-B980-4B0B-AE00-7EEA3704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CD119-D9EA-CE6A-F8B4-2EE24C09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22FB9E-FE26-3E3B-F0D2-B36DBAB8B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FF7633-D4CB-DCE9-ACEE-A31FDF38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EE1-EB95-490F-B9EA-54930AF98DC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ACEA9D-A55B-E1F0-3EA2-164F8062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2D190-4E5F-5FE8-F7BB-C7AB0E4A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2587-BCFE-4C13-A833-D31741A62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3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8A9AD-9DA2-BB8D-4BF8-49D13A505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107D15-015B-F6D3-3171-969A18020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A98B1-2D66-A696-E56C-02C4A207F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7EE88-0418-E691-DBC7-8EAB1E45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EE1-EB95-490F-B9EA-54930AF98DC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0B9E38-D5E6-1F3D-FDFD-5DB2E0A7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29ECC1-6B6E-C471-FAA8-2BBED7C1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2587-BCFE-4C13-A833-D31741A62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64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34C920-4D9C-CED4-EA15-B4C94E3EA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11D510-167B-DC33-09AF-6F07E78A3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7FF81-0AA7-A022-E057-472A166F0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8AEE1-EB95-490F-B9EA-54930AF98DC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E0070-6131-556B-62C9-FEB0FA3FA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2935A-77E0-2933-E473-E3EDAE752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F2587-BCFE-4C13-A833-D31741A62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53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0F52A0-46D1-5DC0-90FF-85A64D3A9DE9}"/>
              </a:ext>
            </a:extLst>
          </p:cNvPr>
          <p:cNvSpPr txBox="1"/>
          <p:nvPr/>
        </p:nvSpPr>
        <p:spPr>
          <a:xfrm>
            <a:off x="3633019" y="1982450"/>
            <a:ext cx="4925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/>
              <a:t>E1-C</a:t>
            </a:r>
            <a:r>
              <a:rPr lang="zh-CN" altLang="en-US" sz="8800" b="1" dirty="0"/>
              <a:t>题解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299C03-4BFF-ADEE-C271-9C6F291B6A38}"/>
              </a:ext>
            </a:extLst>
          </p:cNvPr>
          <p:cNvSpPr txBox="1"/>
          <p:nvPr/>
        </p:nvSpPr>
        <p:spPr>
          <a:xfrm>
            <a:off x="4586748" y="4277032"/>
            <a:ext cx="303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22371280-</a:t>
            </a:r>
            <a:r>
              <a:rPr lang="zh-CN" altLang="en-US" sz="2800" dirty="0"/>
              <a:t>尹邦熙</a:t>
            </a:r>
          </a:p>
        </p:txBody>
      </p:sp>
    </p:spTree>
    <p:extLst>
      <p:ext uri="{BB962C8B-B14F-4D97-AF65-F5344CB8AC3E}">
        <p14:creationId xmlns:p14="http://schemas.microsoft.com/office/powerpoint/2010/main" val="201576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FBE8EF6-1A38-ECF8-8555-571770DFD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87" y="316797"/>
            <a:ext cx="11651226" cy="1077218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这是一道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模拟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，由题意知道需要维护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前方的同学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和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后方的同学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，此外为了方便</a:t>
            </a:r>
            <a:r>
              <a:rPr lang="zh-CN" altLang="zh-CN" sz="32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op==1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的操作再维护一个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队尾的同学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40CB8F-20A0-044B-AF26-94AA0BE4BE57}"/>
              </a:ext>
            </a:extLst>
          </p:cNvPr>
          <p:cNvSpPr txBox="1"/>
          <p:nvPr/>
        </p:nvSpPr>
        <p:spPr>
          <a:xfrm>
            <a:off x="591653" y="2094807"/>
            <a:ext cx="3623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如果学生</a:t>
            </a:r>
            <a:r>
              <a:rPr lang="en-US" altLang="zh-CN" sz="3200" dirty="0"/>
              <a:t>x</a:t>
            </a:r>
            <a:r>
              <a:rPr lang="zh-CN" altLang="en-US" sz="3200" dirty="0"/>
              <a:t>是单独的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1F7B028-3BD0-0139-B73D-5DE71F163F35}"/>
              </a:ext>
            </a:extLst>
          </p:cNvPr>
          <p:cNvGrpSpPr/>
          <p:nvPr/>
        </p:nvGrpSpPr>
        <p:grpSpPr>
          <a:xfrm>
            <a:off x="869169" y="3264357"/>
            <a:ext cx="1070735" cy="2335846"/>
            <a:chOff x="869169" y="2878277"/>
            <a:chExt cx="1070735" cy="2335846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7D00B59-DC1A-6427-23DF-53E2D5C248D2}"/>
                </a:ext>
              </a:extLst>
            </p:cNvPr>
            <p:cNvGrpSpPr/>
            <p:nvPr/>
          </p:nvGrpSpPr>
          <p:grpSpPr>
            <a:xfrm>
              <a:off x="869169" y="3463052"/>
              <a:ext cx="1070735" cy="1751071"/>
              <a:chOff x="320529" y="3798332"/>
              <a:chExt cx="1070735" cy="1751071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FA9F7CAF-4AC0-FF17-9FD9-16AAEECD25FD}"/>
                  </a:ext>
                </a:extLst>
              </p:cNvPr>
              <p:cNvGrpSpPr/>
              <p:nvPr/>
            </p:nvGrpSpPr>
            <p:grpSpPr>
              <a:xfrm>
                <a:off x="336752" y="3798332"/>
                <a:ext cx="1054512" cy="1751071"/>
                <a:chOff x="722668" y="2551471"/>
                <a:chExt cx="2109024" cy="1751071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3F6AF541-0283-F417-DDCB-5D7445F3B3D4}"/>
                    </a:ext>
                  </a:extLst>
                </p:cNvPr>
                <p:cNvSpPr/>
                <p:nvPr/>
              </p:nvSpPr>
              <p:spPr>
                <a:xfrm>
                  <a:off x="722672" y="2551471"/>
                  <a:ext cx="210902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30F15FE-9BAB-D0D6-F4F3-4E3BF88AB1BB}"/>
                    </a:ext>
                  </a:extLst>
                </p:cNvPr>
                <p:cNvSpPr/>
                <p:nvPr/>
              </p:nvSpPr>
              <p:spPr>
                <a:xfrm>
                  <a:off x="722668" y="3717767"/>
                  <a:ext cx="210902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58D1A510-66E9-40A6-0908-900083AF8933}"/>
                    </a:ext>
                  </a:extLst>
                </p:cNvPr>
                <p:cNvSpPr/>
                <p:nvPr/>
              </p:nvSpPr>
              <p:spPr>
                <a:xfrm>
                  <a:off x="722670" y="3136246"/>
                  <a:ext cx="210902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EE429EE-1D8F-2BD8-7786-77B3D7FD4462}"/>
                  </a:ext>
                </a:extLst>
              </p:cNvPr>
              <p:cNvSpPr txBox="1"/>
              <p:nvPr/>
            </p:nvSpPr>
            <p:spPr>
              <a:xfrm>
                <a:off x="336754" y="3892758"/>
                <a:ext cx="1054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front</a:t>
                </a:r>
                <a:endParaRPr lang="zh-CN" altLang="en-US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4A2A785-76B0-A60D-1D79-F21A33F147EB}"/>
                  </a:ext>
                </a:extLst>
              </p:cNvPr>
              <p:cNvSpPr txBox="1"/>
              <p:nvPr/>
            </p:nvSpPr>
            <p:spPr>
              <a:xfrm>
                <a:off x="320529" y="5054847"/>
                <a:ext cx="1054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rear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E48CBF-9EF4-AA10-2B70-3A06B09051D6}"/>
                  </a:ext>
                </a:extLst>
              </p:cNvPr>
              <p:cNvSpPr txBox="1"/>
              <p:nvPr/>
            </p:nvSpPr>
            <p:spPr>
              <a:xfrm>
                <a:off x="320529" y="4473326"/>
                <a:ext cx="1054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back</a:t>
                </a:r>
                <a:endParaRPr lang="zh-CN" altLang="en-US" dirty="0"/>
              </a:p>
            </p:txBody>
          </p: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5517309-693A-9855-0B76-F7538F596EF0}"/>
                </a:ext>
              </a:extLst>
            </p:cNvPr>
            <p:cNvSpPr/>
            <p:nvPr/>
          </p:nvSpPr>
          <p:spPr>
            <a:xfrm>
              <a:off x="885392" y="2878277"/>
              <a:ext cx="1054510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3ED1778-E393-E534-7A37-98169516E0FE}"/>
                </a:ext>
              </a:extLst>
            </p:cNvPr>
            <p:cNvSpPr txBox="1"/>
            <p:nvPr/>
          </p:nvSpPr>
          <p:spPr>
            <a:xfrm>
              <a:off x="885392" y="2972703"/>
              <a:ext cx="1054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E910B04-14F2-BCCB-E772-254C3EBA6B22}"/>
              </a:ext>
            </a:extLst>
          </p:cNvPr>
          <p:cNvGrpSpPr/>
          <p:nvPr/>
        </p:nvGrpSpPr>
        <p:grpSpPr>
          <a:xfrm>
            <a:off x="2850369" y="3265984"/>
            <a:ext cx="1070735" cy="2335846"/>
            <a:chOff x="869169" y="2878277"/>
            <a:chExt cx="1070735" cy="2335846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702F140-652D-63AD-81FB-2D18DE8E6700}"/>
                </a:ext>
              </a:extLst>
            </p:cNvPr>
            <p:cNvGrpSpPr/>
            <p:nvPr/>
          </p:nvGrpSpPr>
          <p:grpSpPr>
            <a:xfrm>
              <a:off x="869169" y="3463052"/>
              <a:ext cx="1070735" cy="1751071"/>
              <a:chOff x="320529" y="3798332"/>
              <a:chExt cx="1070735" cy="1751071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906E2E8C-BD52-7509-FAD0-9C553464AD3B}"/>
                  </a:ext>
                </a:extLst>
              </p:cNvPr>
              <p:cNvGrpSpPr/>
              <p:nvPr/>
            </p:nvGrpSpPr>
            <p:grpSpPr>
              <a:xfrm>
                <a:off x="336752" y="3798332"/>
                <a:ext cx="1054512" cy="1751071"/>
                <a:chOff x="722668" y="2551471"/>
                <a:chExt cx="2109024" cy="1751071"/>
              </a:xfrm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84AC067E-40A0-525B-26A1-F69F1C303C57}"/>
                    </a:ext>
                  </a:extLst>
                </p:cNvPr>
                <p:cNvSpPr/>
                <p:nvPr/>
              </p:nvSpPr>
              <p:spPr>
                <a:xfrm>
                  <a:off x="722672" y="2551471"/>
                  <a:ext cx="210902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4CB139E3-F760-AEF9-D7E5-42ACD844BB39}"/>
                    </a:ext>
                  </a:extLst>
                </p:cNvPr>
                <p:cNvSpPr/>
                <p:nvPr/>
              </p:nvSpPr>
              <p:spPr>
                <a:xfrm>
                  <a:off x="722668" y="3717767"/>
                  <a:ext cx="210902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FFEF55C9-ED2E-8755-B572-D9DE92266C67}"/>
                    </a:ext>
                  </a:extLst>
                </p:cNvPr>
                <p:cNvSpPr/>
                <p:nvPr/>
              </p:nvSpPr>
              <p:spPr>
                <a:xfrm>
                  <a:off x="722670" y="3136246"/>
                  <a:ext cx="210902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5AE849A-370D-1164-E3A5-2D5A82881D4D}"/>
                  </a:ext>
                </a:extLst>
              </p:cNvPr>
              <p:cNvSpPr txBox="1"/>
              <p:nvPr/>
            </p:nvSpPr>
            <p:spPr>
              <a:xfrm>
                <a:off x="336754" y="3892758"/>
                <a:ext cx="1054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front</a:t>
                </a:r>
                <a:endParaRPr lang="zh-CN" altLang="en-US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4DCA5BA-4E31-32E9-7E0B-4CBD19B4B836}"/>
                  </a:ext>
                </a:extLst>
              </p:cNvPr>
              <p:cNvSpPr txBox="1"/>
              <p:nvPr/>
            </p:nvSpPr>
            <p:spPr>
              <a:xfrm>
                <a:off x="320529" y="5054847"/>
                <a:ext cx="1054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rear</a:t>
                </a:r>
                <a:endParaRPr lang="zh-CN" altLang="en-US" dirty="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E621920-C8C9-B0F6-FCD7-7B8AB81D045A}"/>
                  </a:ext>
                </a:extLst>
              </p:cNvPr>
              <p:cNvSpPr txBox="1"/>
              <p:nvPr/>
            </p:nvSpPr>
            <p:spPr>
              <a:xfrm>
                <a:off x="320529" y="4473326"/>
                <a:ext cx="1054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back</a:t>
                </a:r>
                <a:endParaRPr lang="zh-CN" altLang="en-US" dirty="0"/>
              </a:p>
            </p:txBody>
          </p: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D2FD333-DDBD-741B-8A1E-2C6734AFDB3B}"/>
                </a:ext>
              </a:extLst>
            </p:cNvPr>
            <p:cNvSpPr/>
            <p:nvPr/>
          </p:nvSpPr>
          <p:spPr>
            <a:xfrm>
              <a:off x="885392" y="2878277"/>
              <a:ext cx="1054510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D6C5959-E4ED-3C55-36EC-CBCBC63B0410}"/>
                </a:ext>
              </a:extLst>
            </p:cNvPr>
            <p:cNvSpPr txBox="1"/>
            <p:nvPr/>
          </p:nvSpPr>
          <p:spPr>
            <a:xfrm>
              <a:off x="885392" y="2972703"/>
              <a:ext cx="1054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y</a:t>
              </a:r>
              <a:endParaRPr lang="zh-CN" altLang="en-US" dirty="0"/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891959C-6065-62B3-1C2F-A52B4522485C}"/>
              </a:ext>
            </a:extLst>
          </p:cNvPr>
          <p:cNvCxnSpPr>
            <a:stCxn id="10" idx="3"/>
            <a:endCxn id="42" idx="1"/>
          </p:cNvCxnSpPr>
          <p:nvPr/>
        </p:nvCxnSpPr>
        <p:spPr>
          <a:xfrm flipV="1">
            <a:off x="1939903" y="3545076"/>
            <a:ext cx="926689" cy="118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B5FEB76-7A71-9FA6-F0C8-8BDE0EC517FF}"/>
              </a:ext>
            </a:extLst>
          </p:cNvPr>
          <p:cNvCxnSpPr>
            <a:stCxn id="9" idx="3"/>
            <a:endCxn id="42" idx="1"/>
          </p:cNvCxnSpPr>
          <p:nvPr/>
        </p:nvCxnSpPr>
        <p:spPr>
          <a:xfrm flipV="1">
            <a:off x="1939902" y="3545076"/>
            <a:ext cx="926690" cy="176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581E0CD-B265-90C6-DAB7-4AF71B486C6D}"/>
              </a:ext>
            </a:extLst>
          </p:cNvPr>
          <p:cNvCxnSpPr>
            <a:stCxn id="44" idx="1"/>
            <a:endCxn id="37" idx="3"/>
          </p:cNvCxnSpPr>
          <p:nvPr/>
        </p:nvCxnSpPr>
        <p:spPr>
          <a:xfrm flipH="1" flipV="1">
            <a:off x="1939900" y="3543449"/>
            <a:ext cx="926694" cy="58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3EAD945-DD2C-907C-9830-C00A4127C612}"/>
              </a:ext>
            </a:extLst>
          </p:cNvPr>
          <p:cNvSpPr txBox="1"/>
          <p:nvPr/>
        </p:nvSpPr>
        <p:spPr>
          <a:xfrm>
            <a:off x="5802174" y="2094807"/>
            <a:ext cx="4784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如果学生</a:t>
            </a:r>
            <a:r>
              <a:rPr lang="en-US" altLang="zh-CN" sz="3200" dirty="0"/>
              <a:t>x</a:t>
            </a:r>
            <a:r>
              <a:rPr lang="zh-CN" altLang="en-US" sz="3200" dirty="0"/>
              <a:t>不是单独的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A991C77-CCA0-8A7F-1A5F-1319E1856538}"/>
              </a:ext>
            </a:extLst>
          </p:cNvPr>
          <p:cNvGrpSpPr/>
          <p:nvPr/>
        </p:nvGrpSpPr>
        <p:grpSpPr>
          <a:xfrm>
            <a:off x="5756129" y="3264357"/>
            <a:ext cx="1070735" cy="2335846"/>
            <a:chOff x="869169" y="2878277"/>
            <a:chExt cx="1070735" cy="2335846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908C7BBD-D54A-97E5-72C7-415F65FE51CA}"/>
                </a:ext>
              </a:extLst>
            </p:cNvPr>
            <p:cNvGrpSpPr/>
            <p:nvPr/>
          </p:nvGrpSpPr>
          <p:grpSpPr>
            <a:xfrm>
              <a:off x="869169" y="3463052"/>
              <a:ext cx="1070735" cy="1751071"/>
              <a:chOff x="320529" y="3798332"/>
              <a:chExt cx="1070735" cy="1751071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3D8BDEA7-7AFB-3EFB-880A-622812658916}"/>
                  </a:ext>
                </a:extLst>
              </p:cNvPr>
              <p:cNvGrpSpPr/>
              <p:nvPr/>
            </p:nvGrpSpPr>
            <p:grpSpPr>
              <a:xfrm>
                <a:off x="336752" y="3798332"/>
                <a:ext cx="1054512" cy="1751071"/>
                <a:chOff x="722668" y="2551471"/>
                <a:chExt cx="2109024" cy="1751071"/>
              </a:xfrm>
            </p:grpSpPr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8C068E1E-03BB-F7BD-1DEA-7D89EDC7A7AD}"/>
                    </a:ext>
                  </a:extLst>
                </p:cNvPr>
                <p:cNvSpPr/>
                <p:nvPr/>
              </p:nvSpPr>
              <p:spPr>
                <a:xfrm>
                  <a:off x="722672" y="2551471"/>
                  <a:ext cx="210902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336EA604-568C-10E0-B961-E8F244E5BCCC}"/>
                    </a:ext>
                  </a:extLst>
                </p:cNvPr>
                <p:cNvSpPr/>
                <p:nvPr/>
              </p:nvSpPr>
              <p:spPr>
                <a:xfrm>
                  <a:off x="722668" y="3717767"/>
                  <a:ext cx="210902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714CF22B-F424-BE7F-F43C-2B572220655A}"/>
                    </a:ext>
                  </a:extLst>
                </p:cNvPr>
                <p:cNvSpPr/>
                <p:nvPr/>
              </p:nvSpPr>
              <p:spPr>
                <a:xfrm>
                  <a:off x="722670" y="3136246"/>
                  <a:ext cx="210902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1C555C4-8574-64BD-9DA6-F43032BD542B}"/>
                  </a:ext>
                </a:extLst>
              </p:cNvPr>
              <p:cNvSpPr txBox="1"/>
              <p:nvPr/>
            </p:nvSpPr>
            <p:spPr>
              <a:xfrm>
                <a:off x="336754" y="3892758"/>
                <a:ext cx="1054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front</a:t>
                </a:r>
                <a:endParaRPr lang="zh-CN" altLang="en-US" dirty="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0A2DC01-3E9E-1172-523F-5EB5C6E6B43A}"/>
                  </a:ext>
                </a:extLst>
              </p:cNvPr>
              <p:cNvSpPr txBox="1"/>
              <p:nvPr/>
            </p:nvSpPr>
            <p:spPr>
              <a:xfrm>
                <a:off x="320529" y="5054847"/>
                <a:ext cx="1054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rear</a:t>
                </a:r>
                <a:endParaRPr lang="zh-CN" altLang="en-US" dirty="0"/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02DEBD3-4F5A-7F9E-C069-3B7E84CAFFC2}"/>
                  </a:ext>
                </a:extLst>
              </p:cNvPr>
              <p:cNvSpPr txBox="1"/>
              <p:nvPr/>
            </p:nvSpPr>
            <p:spPr>
              <a:xfrm>
                <a:off x="320529" y="4473326"/>
                <a:ext cx="1054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back</a:t>
                </a:r>
                <a:endParaRPr lang="zh-CN" altLang="en-US" dirty="0"/>
              </a:p>
            </p:txBody>
          </p:sp>
        </p:grp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EA529B3-7134-9DFF-CBF8-C22C050A3312}"/>
                </a:ext>
              </a:extLst>
            </p:cNvPr>
            <p:cNvSpPr/>
            <p:nvPr/>
          </p:nvSpPr>
          <p:spPr>
            <a:xfrm>
              <a:off x="885392" y="2878277"/>
              <a:ext cx="1054510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AD7D302-E22C-CC9C-FCC0-52FF2CA2E452}"/>
                </a:ext>
              </a:extLst>
            </p:cNvPr>
            <p:cNvSpPr txBox="1"/>
            <p:nvPr/>
          </p:nvSpPr>
          <p:spPr>
            <a:xfrm>
              <a:off x="885392" y="2972703"/>
              <a:ext cx="1054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7243A8E-957C-9758-07EA-4FC28699F2F4}"/>
              </a:ext>
            </a:extLst>
          </p:cNvPr>
          <p:cNvGrpSpPr/>
          <p:nvPr/>
        </p:nvGrpSpPr>
        <p:grpSpPr>
          <a:xfrm>
            <a:off x="9734749" y="3258523"/>
            <a:ext cx="1070735" cy="2335846"/>
            <a:chOff x="869169" y="2878277"/>
            <a:chExt cx="1070735" cy="2335846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6DB3C359-F83B-7D8F-3A76-B4CE9CA013EA}"/>
                </a:ext>
              </a:extLst>
            </p:cNvPr>
            <p:cNvGrpSpPr/>
            <p:nvPr/>
          </p:nvGrpSpPr>
          <p:grpSpPr>
            <a:xfrm>
              <a:off x="869169" y="3463052"/>
              <a:ext cx="1070735" cy="1751071"/>
              <a:chOff x="320529" y="3798332"/>
              <a:chExt cx="1070735" cy="1751071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333EDDE7-E8C3-C079-F694-9C418B34B20C}"/>
                  </a:ext>
                </a:extLst>
              </p:cNvPr>
              <p:cNvGrpSpPr/>
              <p:nvPr/>
            </p:nvGrpSpPr>
            <p:grpSpPr>
              <a:xfrm>
                <a:off x="336752" y="3798332"/>
                <a:ext cx="1054512" cy="1751071"/>
                <a:chOff x="722668" y="2551471"/>
                <a:chExt cx="2109024" cy="1751071"/>
              </a:xfrm>
            </p:grpSpPr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6CE65E09-2114-73A4-4E48-440C13EE5614}"/>
                    </a:ext>
                  </a:extLst>
                </p:cNvPr>
                <p:cNvSpPr/>
                <p:nvPr/>
              </p:nvSpPr>
              <p:spPr>
                <a:xfrm>
                  <a:off x="722672" y="2551471"/>
                  <a:ext cx="210902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B2A77180-A3F7-38BD-E0AF-935AAB89D458}"/>
                    </a:ext>
                  </a:extLst>
                </p:cNvPr>
                <p:cNvSpPr/>
                <p:nvPr/>
              </p:nvSpPr>
              <p:spPr>
                <a:xfrm>
                  <a:off x="722668" y="3717767"/>
                  <a:ext cx="210902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A0BF2E16-464A-9B4B-1BE4-421713C93F0A}"/>
                    </a:ext>
                  </a:extLst>
                </p:cNvPr>
                <p:cNvSpPr/>
                <p:nvPr/>
              </p:nvSpPr>
              <p:spPr>
                <a:xfrm>
                  <a:off x="722670" y="3136246"/>
                  <a:ext cx="210902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E8F9443-7C72-5225-B1AC-2E0FEB66F0BC}"/>
                  </a:ext>
                </a:extLst>
              </p:cNvPr>
              <p:cNvSpPr txBox="1"/>
              <p:nvPr/>
            </p:nvSpPr>
            <p:spPr>
              <a:xfrm>
                <a:off x="336754" y="3892758"/>
                <a:ext cx="1054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front</a:t>
                </a:r>
                <a:endParaRPr lang="zh-CN" altLang="en-US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F1EDF27-1497-C7E2-4DAC-C9422AB3F5EB}"/>
                  </a:ext>
                </a:extLst>
              </p:cNvPr>
              <p:cNvSpPr txBox="1"/>
              <p:nvPr/>
            </p:nvSpPr>
            <p:spPr>
              <a:xfrm>
                <a:off x="320529" y="5054847"/>
                <a:ext cx="1054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rear</a:t>
                </a:r>
                <a:endParaRPr lang="zh-CN" altLang="en-US" dirty="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752214E-6F23-C7CD-8D65-EE95EC036E65}"/>
                  </a:ext>
                </a:extLst>
              </p:cNvPr>
              <p:cNvSpPr txBox="1"/>
              <p:nvPr/>
            </p:nvSpPr>
            <p:spPr>
              <a:xfrm>
                <a:off x="320529" y="4473326"/>
                <a:ext cx="1054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back</a:t>
                </a:r>
                <a:endParaRPr lang="zh-CN" altLang="en-US" dirty="0"/>
              </a:p>
            </p:txBody>
          </p:sp>
        </p:grp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5FB89EE-8313-7B1C-19A2-305887C654CF}"/>
                </a:ext>
              </a:extLst>
            </p:cNvPr>
            <p:cNvSpPr/>
            <p:nvPr/>
          </p:nvSpPr>
          <p:spPr>
            <a:xfrm>
              <a:off x="885392" y="2878277"/>
              <a:ext cx="1054510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491DC537-38C9-3FA5-F5C1-7E429E3653F3}"/>
                </a:ext>
              </a:extLst>
            </p:cNvPr>
            <p:cNvSpPr txBox="1"/>
            <p:nvPr/>
          </p:nvSpPr>
          <p:spPr>
            <a:xfrm>
              <a:off x="885392" y="2972703"/>
              <a:ext cx="1054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y</a:t>
              </a:r>
              <a:endParaRPr lang="zh-CN" altLang="en-US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7317CA3F-DC89-5FD8-D8C9-7D85C0F5088D}"/>
              </a:ext>
            </a:extLst>
          </p:cNvPr>
          <p:cNvGrpSpPr/>
          <p:nvPr/>
        </p:nvGrpSpPr>
        <p:grpSpPr>
          <a:xfrm>
            <a:off x="7737329" y="3265984"/>
            <a:ext cx="1070735" cy="2335846"/>
            <a:chOff x="869169" y="2878277"/>
            <a:chExt cx="1070735" cy="2335846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35E83827-AE40-4F94-0BCC-1819D3C5C3F1}"/>
                </a:ext>
              </a:extLst>
            </p:cNvPr>
            <p:cNvGrpSpPr/>
            <p:nvPr/>
          </p:nvGrpSpPr>
          <p:grpSpPr>
            <a:xfrm>
              <a:off x="869169" y="3463052"/>
              <a:ext cx="1070735" cy="1751071"/>
              <a:chOff x="320529" y="3798332"/>
              <a:chExt cx="1070735" cy="1751071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D3286B70-CB7E-04AC-25DF-4301DB2D2F12}"/>
                  </a:ext>
                </a:extLst>
              </p:cNvPr>
              <p:cNvGrpSpPr/>
              <p:nvPr/>
            </p:nvGrpSpPr>
            <p:grpSpPr>
              <a:xfrm>
                <a:off x="336752" y="3798332"/>
                <a:ext cx="1054512" cy="1751071"/>
                <a:chOff x="722668" y="2551471"/>
                <a:chExt cx="2109024" cy="1751071"/>
              </a:xfrm>
            </p:grpSpPr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9ED30D75-9ED3-0140-3159-83BB838E4021}"/>
                    </a:ext>
                  </a:extLst>
                </p:cNvPr>
                <p:cNvSpPr/>
                <p:nvPr/>
              </p:nvSpPr>
              <p:spPr>
                <a:xfrm>
                  <a:off x="722672" y="2551471"/>
                  <a:ext cx="210902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AC5D7736-4BE1-C090-9690-D5E1E4637A32}"/>
                    </a:ext>
                  </a:extLst>
                </p:cNvPr>
                <p:cNvSpPr/>
                <p:nvPr/>
              </p:nvSpPr>
              <p:spPr>
                <a:xfrm>
                  <a:off x="722668" y="3717767"/>
                  <a:ext cx="210902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951F7C71-7316-11A5-5851-DDE362CE2617}"/>
                    </a:ext>
                  </a:extLst>
                </p:cNvPr>
                <p:cNvSpPr/>
                <p:nvPr/>
              </p:nvSpPr>
              <p:spPr>
                <a:xfrm>
                  <a:off x="722670" y="3136246"/>
                  <a:ext cx="210902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37695045-3F28-D8E0-D3DE-15B46A849A8C}"/>
                  </a:ext>
                </a:extLst>
              </p:cNvPr>
              <p:cNvSpPr txBox="1"/>
              <p:nvPr/>
            </p:nvSpPr>
            <p:spPr>
              <a:xfrm>
                <a:off x="336754" y="3892758"/>
                <a:ext cx="1054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front</a:t>
                </a:r>
                <a:endParaRPr lang="zh-CN" altLang="en-US" dirty="0"/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BD1E01C-2632-87C7-6978-BD7E53242B33}"/>
                  </a:ext>
                </a:extLst>
              </p:cNvPr>
              <p:cNvSpPr txBox="1"/>
              <p:nvPr/>
            </p:nvSpPr>
            <p:spPr>
              <a:xfrm>
                <a:off x="320529" y="5054847"/>
                <a:ext cx="1054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rear</a:t>
                </a:r>
                <a:endParaRPr lang="zh-CN" altLang="en-US" dirty="0"/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D744A81-7962-7B9D-00FA-0B30D9CF15AA}"/>
                  </a:ext>
                </a:extLst>
              </p:cNvPr>
              <p:cNvSpPr txBox="1"/>
              <p:nvPr/>
            </p:nvSpPr>
            <p:spPr>
              <a:xfrm>
                <a:off x="320529" y="4473326"/>
                <a:ext cx="1054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back</a:t>
                </a:r>
                <a:endParaRPr lang="zh-CN" altLang="en-US" dirty="0"/>
              </a:p>
            </p:txBody>
          </p:sp>
        </p:grp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C4A4A01-927C-F7D3-2895-6192F3D8239C}"/>
                </a:ext>
              </a:extLst>
            </p:cNvPr>
            <p:cNvSpPr/>
            <p:nvPr/>
          </p:nvSpPr>
          <p:spPr>
            <a:xfrm>
              <a:off x="885392" y="2878277"/>
              <a:ext cx="1054510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11A64A26-DA29-7DD2-E34F-86388F31C759}"/>
                </a:ext>
              </a:extLst>
            </p:cNvPr>
            <p:cNvSpPr txBox="1"/>
            <p:nvPr/>
          </p:nvSpPr>
          <p:spPr>
            <a:xfrm>
              <a:off x="885392" y="2972703"/>
              <a:ext cx="1054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x-&gt;rear</a:t>
              </a:r>
              <a:endParaRPr lang="zh-CN" altLang="en-US" dirty="0"/>
            </a:p>
          </p:txBody>
        </p:sp>
      </p:grp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B5C81E79-45C7-282A-5BB6-FE80CE949064}"/>
              </a:ext>
            </a:extLst>
          </p:cNvPr>
          <p:cNvCxnSpPr>
            <a:cxnSpLocks/>
            <a:stCxn id="66" idx="2"/>
            <a:endCxn id="71" idx="3"/>
          </p:cNvCxnSpPr>
          <p:nvPr/>
        </p:nvCxnSpPr>
        <p:spPr>
          <a:xfrm rot="5400000" flipH="1" flipV="1">
            <a:off x="7521249" y="2315972"/>
            <a:ext cx="2062588" cy="4505873"/>
          </a:xfrm>
          <a:prstGeom prst="bentConnector4">
            <a:avLst>
              <a:gd name="adj1" fmla="val -11083"/>
              <a:gd name="adj2" fmla="val 105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367E1B8-D867-2E01-D7C7-AAD4C68D9452}"/>
              </a:ext>
            </a:extLst>
          </p:cNvPr>
          <p:cNvCxnSpPr>
            <a:stCxn id="92" idx="3"/>
            <a:endCxn id="71" idx="1"/>
          </p:cNvCxnSpPr>
          <p:nvPr/>
        </p:nvCxnSpPr>
        <p:spPr>
          <a:xfrm flipV="1">
            <a:off x="8808063" y="3537615"/>
            <a:ext cx="942909" cy="119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A1265FC-D452-1A10-EFF2-F4A3CA64BF8B}"/>
              </a:ext>
            </a:extLst>
          </p:cNvPr>
          <p:cNvCxnSpPr>
            <a:stCxn id="73" idx="1"/>
            <a:endCxn id="84" idx="3"/>
          </p:cNvCxnSpPr>
          <p:nvPr/>
        </p:nvCxnSpPr>
        <p:spPr>
          <a:xfrm flipH="1" flipV="1">
            <a:off x="8808062" y="3558372"/>
            <a:ext cx="942912" cy="564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A0A23A7E-7497-D5F8-3E26-E5B8E3F1DAFB}"/>
              </a:ext>
            </a:extLst>
          </p:cNvPr>
          <p:cNvSpPr txBox="1"/>
          <p:nvPr/>
        </p:nvSpPr>
        <p:spPr>
          <a:xfrm>
            <a:off x="6913397" y="4289818"/>
            <a:ext cx="8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239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42B718-872F-8949-C4C0-35340900CC08}"/>
              </a:ext>
            </a:extLst>
          </p:cNvPr>
          <p:cNvSpPr txBox="1"/>
          <p:nvPr/>
        </p:nvSpPr>
        <p:spPr>
          <a:xfrm>
            <a:off x="-172720" y="0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具体实现：</a:t>
            </a:r>
            <a:endParaRPr lang="en-US" altLang="zh-CN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CF445B-45C9-CCB3-0306-C0B8B3AE4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22" y="885690"/>
            <a:ext cx="11681956" cy="3195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0ED1AA5-A574-3370-E872-B4820C7E66F6}"/>
              </a:ext>
            </a:extLst>
          </p:cNvPr>
          <p:cNvSpPr txBox="1"/>
          <p:nvPr/>
        </p:nvSpPr>
        <p:spPr>
          <a:xfrm>
            <a:off x="255022" y="1340976"/>
            <a:ext cx="359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用二位数组储存</a:t>
            </a:r>
            <a:endParaRPr lang="en-US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7F46F8-C65D-E75B-E4C6-0EEBC1BD2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141" y="2855257"/>
            <a:ext cx="3524742" cy="339137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D554530-376D-0B08-0315-09946620E598}"/>
              </a:ext>
            </a:extLst>
          </p:cNvPr>
          <p:cNvSpPr txBox="1"/>
          <p:nvPr/>
        </p:nvSpPr>
        <p:spPr>
          <a:xfrm>
            <a:off x="1308745" y="2111704"/>
            <a:ext cx="359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op==1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5F8FDC1-EAB7-EB7C-FA10-5695401FD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119" y="2855257"/>
            <a:ext cx="2695951" cy="91452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2FA2BA4-298B-0020-9B63-DACE5629B547}"/>
              </a:ext>
            </a:extLst>
          </p:cNvPr>
          <p:cNvSpPr txBox="1"/>
          <p:nvPr/>
        </p:nvSpPr>
        <p:spPr>
          <a:xfrm>
            <a:off x="6877327" y="2111704"/>
            <a:ext cx="359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op==2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199676-3554-306F-9B1F-6F663A27B58F}"/>
              </a:ext>
            </a:extLst>
          </p:cNvPr>
          <p:cNvSpPr txBox="1"/>
          <p:nvPr/>
        </p:nvSpPr>
        <p:spPr>
          <a:xfrm>
            <a:off x="6867803" y="4550943"/>
            <a:ext cx="359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op==3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6DB9A7F-8432-5A37-0F2E-739C3DBC0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119" y="5280569"/>
            <a:ext cx="267689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4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90</Words>
  <Application>Microsoft Office PowerPoint</Application>
  <PresentationFormat>宽屏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邦熙 尹</dc:creator>
  <cp:lastModifiedBy>邦熙 尹</cp:lastModifiedBy>
  <cp:revision>4</cp:revision>
  <dcterms:created xsi:type="dcterms:W3CDTF">2023-10-07T16:56:40Z</dcterms:created>
  <dcterms:modified xsi:type="dcterms:W3CDTF">2023-10-08T02:56:50Z</dcterms:modified>
</cp:coreProperties>
</file>