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FD3D4-5638-D63D-FC2C-6E2020BF2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0F238D-2660-7F5C-A45C-7613D8EF3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2FE83-C30E-4DBF-3305-F0353BA1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329-34C3-4F40-9943-ED1431D1CC8D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2A472-E210-58F3-C23B-7D641EFA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A90FB-4EAB-5A1D-DB56-41420407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850F-5948-4F4B-AEDD-A711A12D7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9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23E9A-E8A0-E430-82DF-D8D4DB17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D8FEE-2A6D-CE95-1DA6-78577308B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581AB-76D4-18AB-F3AE-2701CE87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329-34C3-4F40-9943-ED1431D1CC8D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F05D0-0C5C-802A-721E-2ADD35AE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30C43-A794-1C5F-9BC3-8F49D933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850F-5948-4F4B-AEDD-A711A12D7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6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445D6B-C0A0-F338-1CBA-33304AF89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F388E-57E8-106B-2FC2-AD7FAC1C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8761A-DD7A-5927-BE31-E021E49E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329-34C3-4F40-9943-ED1431D1CC8D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7E4D9-D4E6-AA41-5678-52FE6703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BB0D2-4F75-24D3-DECC-99363A5E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850F-5948-4F4B-AEDD-A711A12D7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3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3BD74-C295-1BA0-4B83-512D50A5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B0940-2711-899C-0F14-4EBC26C85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EC004-FD37-7C61-9056-A14AA89A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329-34C3-4F40-9943-ED1431D1CC8D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2EC0A-C1A6-3719-7310-A9E3E4EF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D4E70-06C1-4656-CC10-B8CF3FC2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850F-5948-4F4B-AEDD-A711A12D7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FE2F7-CB73-EEA2-341A-6F473E9D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BBC63-A204-EA7A-690E-AA13C32BC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C8131-5BB2-A5BF-438E-DE6CF566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329-34C3-4F40-9943-ED1431D1CC8D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646C8-4EEE-86E7-38BC-F14580C5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30C5B-658D-DA63-B26C-726789BF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850F-5948-4F4B-AEDD-A711A12D7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5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91F99-1636-B23D-B95A-A233B1F4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5BF02-CE3A-5474-B11D-E26B35FD8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2A25EE-B403-0AF6-E83A-512BED0AE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67073-90E3-8DB6-2D68-97C1DD68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329-34C3-4F40-9943-ED1431D1CC8D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773D4-F02F-ADF5-25C2-51A0A744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E86C1-BF9E-F587-2FCE-A5E194CA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850F-5948-4F4B-AEDD-A711A12D7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AAD4D-1C84-BF40-0F61-9A6471DA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32496-5862-AE89-CBD8-BC6637242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965BCD-6BE1-1023-324C-34A898574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ABCD7-7BDC-CE48-9FEA-27565FB25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5A05A3-8693-809B-B8AA-BCDDC528D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30EA2D-EA73-8D5A-E542-6325A68B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329-34C3-4F40-9943-ED1431D1CC8D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0E4764-F92E-330F-B87C-C31B1E7B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3A8570-E947-2DB6-9158-FCAAEB95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850F-5948-4F4B-AEDD-A711A12D7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8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17A3C-FAE2-7102-C2E2-39D8FD4C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46F8BF-0EC8-DEFA-86AA-17059A64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329-34C3-4F40-9943-ED1431D1CC8D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9B9291-9E0E-F4F2-3289-22BCF285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9E37E4-5447-A3E7-E3C9-B54BAECC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850F-5948-4F4B-AEDD-A711A12D7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416FA4-B07C-EE73-6179-E93379F6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329-34C3-4F40-9943-ED1431D1CC8D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6C8F0B-3C4C-B558-875F-0AA15B8D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30F65-3548-50F5-FEEE-93872AAF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850F-5948-4F4B-AEDD-A711A12D7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0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5348-B5C9-C06E-96DD-85A3552C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1AD5D-993F-4957-66A2-AE5BFBF4D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7322B-FC07-71C5-8F99-88DE686DB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B71259-E11B-C0DF-2D1B-1932BF0E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329-34C3-4F40-9943-ED1431D1CC8D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471E3-CA90-CBE4-EE92-036A0140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93313D-5795-0B14-74CF-9C975C83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850F-5948-4F4B-AEDD-A711A12D7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7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D3DEC-8862-5787-CAC8-AE99A276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B44288-2936-029B-656B-88C3B335F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433075-A35A-A399-5633-47D77AE8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8B2B8-A5BE-8C5D-4E67-FEACA67D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329-34C3-4F40-9943-ED1431D1CC8D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A3A8B-4F01-34A5-6E8C-41D0B27F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599AA-4339-B4FD-76E6-ABD7204D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B850F-5948-4F4B-AEDD-A711A12D7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27B178-3B81-DDE2-C9BE-EDE942C0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AA94B-8484-21C1-C062-B18FD881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BD9A8-270E-30E5-F969-B798FDB7E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0329-34C3-4F40-9943-ED1431D1CC8D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B6F9D-12B5-573E-4E8D-167662313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E5301-0ADE-D890-C31C-6FA65D7D7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B850F-5948-4F4B-AEDD-A711A12D7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2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B2E63-C88E-A335-0E64-50D513059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E1-D</a:t>
            </a:r>
            <a:r>
              <a:rPr lang="zh-CN" altLang="en-US" dirty="0"/>
              <a:t>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457E30-F4B0-5E26-BD95-ED58FFA19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刘润林</a:t>
            </a:r>
          </a:p>
        </p:txBody>
      </p:sp>
    </p:spTree>
    <p:extLst>
      <p:ext uri="{BB962C8B-B14F-4D97-AF65-F5344CB8AC3E}">
        <p14:creationId xmlns:p14="http://schemas.microsoft.com/office/powerpoint/2010/main" val="376286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BDD417-D440-9D76-2498-411084664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1" y="248404"/>
            <a:ext cx="5397777" cy="398165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2E7A90-E442-F833-C2F3-800357D8B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52" y="965991"/>
            <a:ext cx="5391427" cy="32640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B8C4168-240B-1907-DE27-47761F63EB4F}"/>
              </a:ext>
            </a:extLst>
          </p:cNvPr>
          <p:cNvSpPr txBox="1"/>
          <p:nvPr/>
        </p:nvSpPr>
        <p:spPr>
          <a:xfrm>
            <a:off x="9249271" y="24840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数学公式归纳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CBA8265-BD59-DC3E-C764-5929C238B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3" y="4521150"/>
            <a:ext cx="4610337" cy="19304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64493D1-2771-2B0F-D4FA-E0755A2C0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47" y="4831706"/>
            <a:ext cx="6229670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BAF3FC-6B6E-45E0-1807-42F628650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9" y="553021"/>
            <a:ext cx="7629743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329893-9F9A-DE6E-075A-E48918998339}"/>
              </a:ext>
            </a:extLst>
          </p:cNvPr>
          <p:cNvSpPr txBox="1"/>
          <p:nvPr/>
        </p:nvSpPr>
        <p:spPr>
          <a:xfrm>
            <a:off x="9281160" y="29141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语文阅读理解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E92424-D206-4EB8-F788-621B94D72A2A}"/>
              </a:ext>
            </a:extLst>
          </p:cNvPr>
          <p:cNvSpPr/>
          <p:nvPr/>
        </p:nvSpPr>
        <p:spPr>
          <a:xfrm>
            <a:off x="808944" y="814631"/>
            <a:ext cx="6734856" cy="164510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5C6BF1-2314-B00D-4408-E81C26185944}"/>
              </a:ext>
            </a:extLst>
          </p:cNvPr>
          <p:cNvCxnSpPr>
            <a:stCxn id="7" idx="3"/>
          </p:cNvCxnSpPr>
          <p:nvPr/>
        </p:nvCxnSpPr>
        <p:spPr>
          <a:xfrm flipV="1">
            <a:off x="7543800" y="1627632"/>
            <a:ext cx="1426464" cy="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2FCDBDD-248C-EB5E-8E93-E3E15148DBCA}"/>
              </a:ext>
            </a:extLst>
          </p:cNvPr>
          <p:cNvSpPr txBox="1"/>
          <p:nvPr/>
        </p:nvSpPr>
        <p:spPr>
          <a:xfrm>
            <a:off x="8992620" y="1267851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3^-1</a:t>
            </a:r>
            <a:r>
              <a:rPr lang="zh-CN" altLang="en-US" dirty="0"/>
              <a:t>进行求模的解释</a:t>
            </a:r>
            <a:endParaRPr lang="en-US" altLang="zh-CN" dirty="0"/>
          </a:p>
          <a:p>
            <a:r>
              <a:rPr lang="zh-CN" altLang="en-US" dirty="0"/>
              <a:t>            不太重要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C59CF47-1AE4-6114-4FD8-2A538EED5FE7}"/>
              </a:ext>
            </a:extLst>
          </p:cNvPr>
          <p:cNvSpPr/>
          <p:nvPr/>
        </p:nvSpPr>
        <p:spPr>
          <a:xfrm>
            <a:off x="6217920" y="2721346"/>
            <a:ext cx="731520" cy="33455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3FE491-C983-68AC-54E5-291BEC96773C}"/>
              </a:ext>
            </a:extLst>
          </p:cNvPr>
          <p:cNvCxnSpPr>
            <a:stCxn id="13" idx="6"/>
          </p:cNvCxnSpPr>
          <p:nvPr/>
        </p:nvCxnSpPr>
        <p:spPr>
          <a:xfrm>
            <a:off x="6949440" y="2888621"/>
            <a:ext cx="2043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70F1EE7-328D-20E1-AAAE-1C67655FA445}"/>
              </a:ext>
            </a:extLst>
          </p:cNvPr>
          <p:cNvSpPr txBox="1"/>
          <p:nvPr/>
        </p:nvSpPr>
        <p:spPr>
          <a:xfrm>
            <a:off x="8988552" y="27286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重要公式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A6E8FE8-1CBD-27A6-7997-F0FB62B7835B}"/>
              </a:ext>
            </a:extLst>
          </p:cNvPr>
          <p:cNvCxnSpPr>
            <a:cxnSpLocks/>
          </p:cNvCxnSpPr>
          <p:nvPr/>
        </p:nvCxnSpPr>
        <p:spPr>
          <a:xfrm>
            <a:off x="8371632" y="4288536"/>
            <a:ext cx="909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71111E-30EC-5A76-2953-DC646335447A}"/>
              </a:ext>
            </a:extLst>
          </p:cNvPr>
          <p:cNvSpPr txBox="1"/>
          <p:nvPr/>
        </p:nvSpPr>
        <p:spPr>
          <a:xfrm>
            <a:off x="9281160" y="41038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重要函数</a:t>
            </a:r>
          </a:p>
        </p:txBody>
      </p:sp>
    </p:spTree>
    <p:extLst>
      <p:ext uri="{BB962C8B-B14F-4D97-AF65-F5344CB8AC3E}">
        <p14:creationId xmlns:p14="http://schemas.microsoft.com/office/powerpoint/2010/main" val="165983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7BCAC-251E-38CF-2F0B-035E51AE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数组用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/>
              <a:t>时刻记得</a:t>
            </a:r>
            <a:r>
              <a:rPr lang="en-US" altLang="zh-CN" dirty="0"/>
              <a:t>%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athJax_Main"/>
              </a:rPr>
              <a:t>998244353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C3F538-A97B-98AE-6D65-5CC7BBDC16A2}"/>
              </a:ext>
            </a:extLst>
          </p:cNvPr>
          <p:cNvSpPr txBox="1"/>
          <p:nvPr/>
        </p:nvSpPr>
        <p:spPr>
          <a:xfrm>
            <a:off x="9701784" y="411481"/>
            <a:ext cx="1652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细节处理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CCCE57-758F-DC8B-4217-EBFB44472DFB}"/>
              </a:ext>
            </a:extLst>
          </p:cNvPr>
          <p:cNvSpPr txBox="1"/>
          <p:nvPr/>
        </p:nvSpPr>
        <p:spPr>
          <a:xfrm>
            <a:off x="1335024" y="3758185"/>
            <a:ext cx="67299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Ctrl + A  , Ctrl + C  , Ctrl + V</a:t>
            </a:r>
            <a:endParaRPr lang="zh-CN" altLang="en-US" sz="32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80DEBE-B0A8-F2A8-1D28-1B3B1282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48" y="4397641"/>
            <a:ext cx="6540292" cy="11132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F29F8A7-FFC8-35CE-76E5-0530DD7C0886}"/>
              </a:ext>
            </a:extLst>
          </p:cNvPr>
          <p:cNvSpPr txBox="1"/>
          <p:nvPr/>
        </p:nvSpPr>
        <p:spPr>
          <a:xfrm>
            <a:off x="8305084" y="439764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好耶！</a:t>
            </a:r>
          </a:p>
        </p:txBody>
      </p:sp>
    </p:spTree>
    <p:extLst>
      <p:ext uri="{BB962C8B-B14F-4D97-AF65-F5344CB8AC3E}">
        <p14:creationId xmlns:p14="http://schemas.microsoft.com/office/powerpoint/2010/main" val="393356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4FB7A-1AB2-CD52-1C03-5CA3D19A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52" y="2675731"/>
            <a:ext cx="10515600" cy="1325563"/>
          </a:xfrm>
        </p:spPr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9B9B4-7031-761E-E9EC-59F4ABA7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6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56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MathJax_Main</vt:lpstr>
      <vt:lpstr>等线</vt:lpstr>
      <vt:lpstr>等线 Light</vt:lpstr>
      <vt:lpstr>Arial</vt:lpstr>
      <vt:lpstr>Office 主题​​</vt:lpstr>
      <vt:lpstr>E1-D讲解</vt:lpstr>
      <vt:lpstr>PowerPoint 演示文稿</vt:lpstr>
      <vt:lpstr>PowerPoint 演示文稿</vt:lpstr>
      <vt:lpstr>PowerPoint 演示文稿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E1.D讲解</dc:title>
  <dc:creator>铃薯 马</dc:creator>
  <cp:lastModifiedBy>铃薯 马</cp:lastModifiedBy>
  <cp:revision>2</cp:revision>
  <dcterms:created xsi:type="dcterms:W3CDTF">2023-10-08T06:24:37Z</dcterms:created>
  <dcterms:modified xsi:type="dcterms:W3CDTF">2023-10-08T07:38:29Z</dcterms:modified>
</cp:coreProperties>
</file>