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E1-E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作者：何启荣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E1-E</a:t>
            </a:r>
            <a:r>
              <a:rPr lang="zh-CN" altLang="en-US"/>
              <a:t>题目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210945"/>
            <a:ext cx="7835900" cy="4918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解题思路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120" y="1512570"/>
            <a:ext cx="5210810" cy="3270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3565" y="1231900"/>
            <a:ext cx="6271895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根据题目：</a:t>
            </a:r>
            <a:endParaRPr lang="zh-CN" altLang="en-US"/>
          </a:p>
          <a:p>
            <a:r>
              <a:rPr lang="zh-CN" altLang="en-US" i="1"/>
              <a:t>当一个暗点被点亮，与其距离不超过d的所有暗点也将被点亮。</a:t>
            </a:r>
            <a:endParaRPr lang="zh-CN" altLang="en-US" i="1"/>
          </a:p>
          <a:p>
            <a:endParaRPr lang="zh-CN" altLang="en-US"/>
          </a:p>
          <a:p>
            <a:r>
              <a:rPr lang="zh-CN" altLang="en-US"/>
              <a:t>可知：</a:t>
            </a:r>
            <a:endParaRPr lang="zh-CN" altLang="en-US"/>
          </a:p>
          <a:p>
            <a:r>
              <a:rPr lang="zh-CN" altLang="en-US"/>
              <a:t>将一个暗点点亮时，可以从其</a:t>
            </a:r>
            <a:r>
              <a:rPr lang="zh-CN" altLang="en-US" b="1"/>
              <a:t>左右两边</a:t>
            </a:r>
            <a:r>
              <a:rPr lang="zh-CN" altLang="en-US"/>
              <a:t>传递点亮与其距离不大于d的点。换句话说，若一个点是</a:t>
            </a:r>
            <a:r>
              <a:rPr lang="zh-CN" altLang="en-US" b="1">
                <a:solidFill>
                  <a:srgbClr val="FF0000"/>
                </a:solidFill>
              </a:rPr>
              <a:t>被传递点亮的</a:t>
            </a:r>
            <a:r>
              <a:rPr lang="zh-CN" altLang="en-US"/>
              <a:t>，那么它要么从左边被点亮，要么从右边被点亮。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但只要我们稍稍思考就能发现：</a:t>
            </a:r>
            <a:endParaRPr lang="zh-CN" altLang="en-US"/>
          </a:p>
          <a:p>
            <a:r>
              <a:rPr lang="zh-CN" altLang="en-US"/>
              <a:t>传递点亮的两个点间的</a:t>
            </a:r>
            <a:r>
              <a:rPr lang="zh-CN" altLang="en-US" b="1">
                <a:solidFill>
                  <a:srgbClr val="FF0000"/>
                </a:solidFill>
              </a:rPr>
              <a:t>关系是相互的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比如：有两个点a和b，a在b左侧，若a点能被b点传递点亮，那么b点肯定也能被a点传递点亮。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因此，我们只需要</a:t>
            </a:r>
            <a:r>
              <a:rPr lang="zh-CN" altLang="en-US" b="1">
                <a:solidFill>
                  <a:srgbClr val="FF0000"/>
                </a:solidFill>
              </a:rPr>
              <a:t>从x=1处，从左到右依次判断</a:t>
            </a:r>
            <a:r>
              <a:rPr lang="zh-CN" altLang="en-US"/>
              <a:t>各个暗点的操作情况即可。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解题步骤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315" y="1917120"/>
            <a:ext cx="10969200" cy="4759200"/>
          </a:xfrm>
        </p:spPr>
        <p:txBody>
          <a:bodyPr/>
          <a:p>
            <a:r>
              <a:rPr lang="zh-CN" altLang="en-US"/>
              <a:t>1. 将所有暗点按坐标顺序从小到大排序；</a:t>
            </a:r>
            <a:endParaRPr lang="zh-CN" altLang="en-US"/>
          </a:p>
          <a:p>
            <a:r>
              <a:rPr lang="zh-CN" altLang="en-US"/>
              <a:t>2. 默认选中第一个暗点，记被选中的点为</a:t>
            </a:r>
            <a:r>
              <a:rPr lang="zh-CN" altLang="en-US" b="1"/>
              <a:t>起始u点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3. 依次检测在</a:t>
            </a:r>
            <a:r>
              <a:rPr lang="zh-CN" altLang="en-US" b="1"/>
              <a:t>u点</a:t>
            </a:r>
            <a:r>
              <a:rPr lang="zh-CN" altLang="en-US"/>
              <a:t>后的所有暗点，按照如下规则处理：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- 若该暗点与</a:t>
            </a:r>
            <a:r>
              <a:rPr lang="zh-CN" altLang="en-US" b="1"/>
              <a:t>u点</a:t>
            </a:r>
            <a:r>
              <a:rPr lang="zh-CN" altLang="en-US"/>
              <a:t>距离小于d，则标记为点亮；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- 当遇到第一个与</a:t>
            </a:r>
            <a:r>
              <a:rPr lang="zh-CN" altLang="en-US" b="1"/>
              <a:t>u点</a:t>
            </a:r>
            <a:r>
              <a:rPr lang="zh-CN" altLang="en-US"/>
              <a:t>距离大于d的暗点时，结束本轮检测，记该暗点为新的</a:t>
            </a:r>
            <a:r>
              <a:rPr lang="zh-CN" altLang="en-US" b="1"/>
              <a:t>起始u点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4. 从当前的</a:t>
            </a:r>
            <a:r>
              <a:rPr lang="zh-CN" altLang="en-US" b="1"/>
              <a:t>起始u点</a:t>
            </a:r>
            <a:r>
              <a:rPr lang="zh-CN" altLang="en-US"/>
              <a:t>开始，重复进行第三步，每更改一次</a:t>
            </a:r>
            <a:r>
              <a:rPr lang="zh-CN" altLang="en-US" b="1"/>
              <a:t>起始u点</a:t>
            </a:r>
            <a:r>
              <a:rPr lang="zh-CN" altLang="en-US"/>
              <a:t>标记，点亮操作次数就加一，直到检测完所有的暗点。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4805" y="271145"/>
            <a:ext cx="5210810" cy="3270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8595" y="247015"/>
            <a:ext cx="6817360" cy="6055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2095" y="1677035"/>
            <a:ext cx="4930140" cy="4946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. 默认选中第一个暗点，记被选中的点为</a:t>
            </a:r>
            <a:r>
              <a:rPr lang="zh-CN" altLang="en-US" b="1">
                <a:sym typeface="+mn-ea"/>
              </a:rPr>
              <a:t>起始u点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 依次检测在</a:t>
            </a:r>
            <a:r>
              <a:rPr lang="zh-CN" altLang="en-US" b="1">
                <a:sym typeface="+mn-ea"/>
              </a:rPr>
              <a:t>u点</a:t>
            </a:r>
            <a:r>
              <a:rPr lang="zh-CN" altLang="en-US">
                <a:sym typeface="+mn-ea"/>
              </a:rPr>
              <a:t>后的所有暗点，按照如下规则处理：</a:t>
            </a:r>
            <a:endParaRPr lang="zh-CN" altLang="en-US"/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- 若该暗点与</a:t>
            </a:r>
            <a:r>
              <a:rPr lang="zh-CN" altLang="en-US" b="1">
                <a:sym typeface="+mn-ea"/>
              </a:rPr>
              <a:t>u点</a:t>
            </a:r>
            <a:r>
              <a:rPr lang="zh-CN" altLang="en-US">
                <a:sym typeface="+mn-ea"/>
              </a:rPr>
              <a:t>距离小于d，则标记为点亮；</a:t>
            </a:r>
            <a:endParaRPr lang="zh-CN" altLang="en-US"/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- 当遇到第一个与</a:t>
            </a:r>
            <a:r>
              <a:rPr lang="zh-CN" altLang="en-US" b="1">
                <a:sym typeface="+mn-ea"/>
              </a:rPr>
              <a:t>u点</a:t>
            </a:r>
            <a:r>
              <a:rPr lang="zh-CN" altLang="en-US">
                <a:sym typeface="+mn-ea"/>
              </a:rPr>
              <a:t>距离大于d的暗点时，结束本轮检测，记该暗点为新的</a:t>
            </a:r>
            <a:r>
              <a:rPr lang="zh-CN" altLang="en-US" b="1">
                <a:sym typeface="+mn-ea"/>
              </a:rPr>
              <a:t>起始u点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0" indent="457200">
              <a:buNone/>
            </a:pP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. 从当前的</a:t>
            </a:r>
            <a:r>
              <a:rPr lang="zh-CN" altLang="en-US" b="1">
                <a:sym typeface="+mn-ea"/>
              </a:rPr>
              <a:t>起始u点</a:t>
            </a:r>
            <a:r>
              <a:rPr lang="zh-CN" altLang="en-US">
                <a:sym typeface="+mn-ea"/>
              </a:rPr>
              <a:t>开始，重复进行第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步，每更改一次</a:t>
            </a:r>
            <a:r>
              <a:rPr lang="zh-CN" altLang="en-US" b="1">
                <a:sym typeface="+mn-ea"/>
              </a:rPr>
              <a:t>起始u点</a:t>
            </a:r>
            <a:r>
              <a:rPr lang="zh-CN" altLang="en-US">
                <a:sym typeface="+mn-ea"/>
              </a:rPr>
              <a:t>标记，点亮操作次数就加一，直到检测完所有的暗点。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ZjFmZWIzNDg2MmIzZjExOTIzMmViNTBmYTMwYTk0ZW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39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何启荣</cp:lastModifiedBy>
  <cp:revision>155</cp:revision>
  <dcterms:created xsi:type="dcterms:W3CDTF">2019-06-19T02:08:00Z</dcterms:created>
  <dcterms:modified xsi:type="dcterms:W3CDTF">2023-10-09T03:28:13Z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F9566B47BB0C4ADE9CBE744526DB7AA9_11</vt:lpwstr>
  </property>
</Properties>
</file>