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6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53838-479B-2904-C0E9-55F53B0B45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CFFFA82-5B03-51B0-2CF3-9145E8A833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2542D2D-E680-8451-7004-F104B62B397C}"/>
              </a:ext>
            </a:extLst>
          </p:cNvPr>
          <p:cNvSpPr>
            <a:spLocks noGrp="1"/>
          </p:cNvSpPr>
          <p:nvPr>
            <p:ph type="dt" sz="half" idx="10"/>
          </p:nvPr>
        </p:nvSpPr>
        <p:spPr/>
        <p:txBody>
          <a:bodyPr/>
          <a:lstStyle/>
          <a:p>
            <a:fld id="{83F9C8A9-4FF0-46B8-86BF-1A817186AD41}"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027DC5DB-D39D-6470-387C-95A474180B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3B6538-F620-00E6-3313-F483B92399EB}"/>
              </a:ext>
            </a:extLst>
          </p:cNvPr>
          <p:cNvSpPr>
            <a:spLocks noGrp="1"/>
          </p:cNvSpPr>
          <p:nvPr>
            <p:ph type="sldNum" sz="quarter" idx="12"/>
          </p:nvPr>
        </p:nvSpPr>
        <p:spPr/>
        <p:txBody>
          <a:body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333195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676D4-8045-3451-DAD2-A34B1BAD18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CDA740-9039-1ED2-D9A9-9CBC8F4F32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3FF71D-B8BF-8FA3-22FF-F8DB04C5CAF0}"/>
              </a:ext>
            </a:extLst>
          </p:cNvPr>
          <p:cNvSpPr>
            <a:spLocks noGrp="1"/>
          </p:cNvSpPr>
          <p:nvPr>
            <p:ph type="dt" sz="half" idx="10"/>
          </p:nvPr>
        </p:nvSpPr>
        <p:spPr/>
        <p:txBody>
          <a:bodyPr/>
          <a:lstStyle/>
          <a:p>
            <a:fld id="{83F9C8A9-4FF0-46B8-86BF-1A817186AD41}"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80058153-410F-7222-E2DB-C0B7BC2C3C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F114E6-E481-BC5A-511E-31DDA36358EB}"/>
              </a:ext>
            </a:extLst>
          </p:cNvPr>
          <p:cNvSpPr>
            <a:spLocks noGrp="1"/>
          </p:cNvSpPr>
          <p:nvPr>
            <p:ph type="sldNum" sz="quarter" idx="12"/>
          </p:nvPr>
        </p:nvSpPr>
        <p:spPr/>
        <p:txBody>
          <a:body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398085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5290D4-86EC-F97E-86B0-31625B84ED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6BF225-581B-BE0D-B89F-807776FF81F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0EEFB1-67CA-6775-6316-22575F6523A7}"/>
              </a:ext>
            </a:extLst>
          </p:cNvPr>
          <p:cNvSpPr>
            <a:spLocks noGrp="1"/>
          </p:cNvSpPr>
          <p:nvPr>
            <p:ph type="dt" sz="half" idx="10"/>
          </p:nvPr>
        </p:nvSpPr>
        <p:spPr/>
        <p:txBody>
          <a:bodyPr/>
          <a:lstStyle/>
          <a:p>
            <a:fld id="{83F9C8A9-4FF0-46B8-86BF-1A817186AD41}"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455D8577-66B6-3ED8-70C3-4BFD44E1B7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5D980F-06C5-5152-D11D-D6AF321D11F6}"/>
              </a:ext>
            </a:extLst>
          </p:cNvPr>
          <p:cNvSpPr>
            <a:spLocks noGrp="1"/>
          </p:cNvSpPr>
          <p:nvPr>
            <p:ph type="sldNum" sz="quarter" idx="12"/>
          </p:nvPr>
        </p:nvSpPr>
        <p:spPr/>
        <p:txBody>
          <a:body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11851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340C6-449D-1846-0CCA-FAF4D23124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221189-05DD-A3FA-DB5F-AE08F42AFA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D37EDC-F286-C7E1-8CA5-E2D356573A9D}"/>
              </a:ext>
            </a:extLst>
          </p:cNvPr>
          <p:cNvSpPr>
            <a:spLocks noGrp="1"/>
          </p:cNvSpPr>
          <p:nvPr>
            <p:ph type="dt" sz="half" idx="10"/>
          </p:nvPr>
        </p:nvSpPr>
        <p:spPr/>
        <p:txBody>
          <a:bodyPr/>
          <a:lstStyle/>
          <a:p>
            <a:fld id="{83F9C8A9-4FF0-46B8-86BF-1A817186AD41}"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672EBE94-CF1C-AFF4-1755-0ECA6626E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DE2F7F-6DED-0411-A7FA-ABE388515A91}"/>
              </a:ext>
            </a:extLst>
          </p:cNvPr>
          <p:cNvSpPr>
            <a:spLocks noGrp="1"/>
          </p:cNvSpPr>
          <p:nvPr>
            <p:ph type="sldNum" sz="quarter" idx="12"/>
          </p:nvPr>
        </p:nvSpPr>
        <p:spPr/>
        <p:txBody>
          <a:body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108444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2E72D-F220-E1D7-91B2-D6A52DA6A17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555861-B98A-6AFB-8153-507E1339B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F3ABBB1-0F45-53AF-8572-63F76CB637B5}"/>
              </a:ext>
            </a:extLst>
          </p:cNvPr>
          <p:cNvSpPr>
            <a:spLocks noGrp="1"/>
          </p:cNvSpPr>
          <p:nvPr>
            <p:ph type="dt" sz="half" idx="10"/>
          </p:nvPr>
        </p:nvSpPr>
        <p:spPr/>
        <p:txBody>
          <a:bodyPr/>
          <a:lstStyle/>
          <a:p>
            <a:fld id="{83F9C8A9-4FF0-46B8-86BF-1A817186AD41}"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04BDAAB8-0615-D3FB-EA4F-1286153321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B1804E-E5BC-4904-A2B8-2612FB7B0252}"/>
              </a:ext>
            </a:extLst>
          </p:cNvPr>
          <p:cNvSpPr>
            <a:spLocks noGrp="1"/>
          </p:cNvSpPr>
          <p:nvPr>
            <p:ph type="sldNum" sz="quarter" idx="12"/>
          </p:nvPr>
        </p:nvSpPr>
        <p:spPr/>
        <p:txBody>
          <a:body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292064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6EAD3-775B-B8BD-EA52-D95F961334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C41BBF-C6BD-E9ED-B5EB-32827EF19D2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694ED4-EC2D-1D67-4C7B-60966D5F958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E25C4F-91BC-A72D-B026-54626DB15626}"/>
              </a:ext>
            </a:extLst>
          </p:cNvPr>
          <p:cNvSpPr>
            <a:spLocks noGrp="1"/>
          </p:cNvSpPr>
          <p:nvPr>
            <p:ph type="dt" sz="half" idx="10"/>
          </p:nvPr>
        </p:nvSpPr>
        <p:spPr/>
        <p:txBody>
          <a:bodyPr/>
          <a:lstStyle/>
          <a:p>
            <a:fld id="{83F9C8A9-4FF0-46B8-86BF-1A817186AD41}"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76FD58CA-61DE-A36D-436C-26D6C35AA4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2E3630-9D6C-09A8-332C-56BE91FB1EC6}"/>
              </a:ext>
            </a:extLst>
          </p:cNvPr>
          <p:cNvSpPr>
            <a:spLocks noGrp="1"/>
          </p:cNvSpPr>
          <p:nvPr>
            <p:ph type="sldNum" sz="quarter" idx="12"/>
          </p:nvPr>
        </p:nvSpPr>
        <p:spPr/>
        <p:txBody>
          <a:body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13427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C5CDD-B6C0-8CF3-FFBB-C5F4D0435C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D786A4-DD63-C92A-5ADA-6F70E3306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64281B3-732E-941C-504D-579F6427EB9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7F0760A-D829-3E25-33D0-73F66B286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2EDE7F9-3D67-5917-16D6-28E22C0086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1AD6D9F-9A03-3778-2F6A-8335D216BB8B}"/>
              </a:ext>
            </a:extLst>
          </p:cNvPr>
          <p:cNvSpPr>
            <a:spLocks noGrp="1"/>
          </p:cNvSpPr>
          <p:nvPr>
            <p:ph type="dt" sz="half" idx="10"/>
          </p:nvPr>
        </p:nvSpPr>
        <p:spPr/>
        <p:txBody>
          <a:bodyPr/>
          <a:lstStyle/>
          <a:p>
            <a:fld id="{83F9C8A9-4FF0-46B8-86BF-1A817186AD41}" type="datetimeFigureOut">
              <a:rPr lang="zh-CN" altLang="en-US" smtClean="0"/>
              <a:t>2023/10/9</a:t>
            </a:fld>
            <a:endParaRPr lang="zh-CN" altLang="en-US"/>
          </a:p>
        </p:txBody>
      </p:sp>
      <p:sp>
        <p:nvSpPr>
          <p:cNvPr id="8" name="页脚占位符 7">
            <a:extLst>
              <a:ext uri="{FF2B5EF4-FFF2-40B4-BE49-F238E27FC236}">
                <a16:creationId xmlns:a16="http://schemas.microsoft.com/office/drawing/2014/main" id="{B2FA2282-D875-AD6A-AF67-7EDF8A6448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44A6E7-17AC-CF4D-4171-2FBC45CE784E}"/>
              </a:ext>
            </a:extLst>
          </p:cNvPr>
          <p:cNvSpPr>
            <a:spLocks noGrp="1"/>
          </p:cNvSpPr>
          <p:nvPr>
            <p:ph type="sldNum" sz="quarter" idx="12"/>
          </p:nvPr>
        </p:nvSpPr>
        <p:spPr/>
        <p:txBody>
          <a:body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20807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A13EA-89ED-AC79-7FE6-F0F31AD200B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235519-BA3A-6EDA-E96A-5D5A753CD966}"/>
              </a:ext>
            </a:extLst>
          </p:cNvPr>
          <p:cNvSpPr>
            <a:spLocks noGrp="1"/>
          </p:cNvSpPr>
          <p:nvPr>
            <p:ph type="dt" sz="half" idx="10"/>
          </p:nvPr>
        </p:nvSpPr>
        <p:spPr/>
        <p:txBody>
          <a:bodyPr/>
          <a:lstStyle/>
          <a:p>
            <a:fld id="{83F9C8A9-4FF0-46B8-86BF-1A817186AD41}" type="datetimeFigureOut">
              <a:rPr lang="zh-CN" altLang="en-US" smtClean="0"/>
              <a:t>2023/10/9</a:t>
            </a:fld>
            <a:endParaRPr lang="zh-CN" altLang="en-US"/>
          </a:p>
        </p:txBody>
      </p:sp>
      <p:sp>
        <p:nvSpPr>
          <p:cNvPr id="4" name="页脚占位符 3">
            <a:extLst>
              <a:ext uri="{FF2B5EF4-FFF2-40B4-BE49-F238E27FC236}">
                <a16:creationId xmlns:a16="http://schemas.microsoft.com/office/drawing/2014/main" id="{49D10B98-4B80-CEA5-BB4B-DDBE7CDFA70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166517-608D-86A3-7E42-F8E09F681ABA}"/>
              </a:ext>
            </a:extLst>
          </p:cNvPr>
          <p:cNvSpPr>
            <a:spLocks noGrp="1"/>
          </p:cNvSpPr>
          <p:nvPr>
            <p:ph type="sldNum" sz="quarter" idx="12"/>
          </p:nvPr>
        </p:nvSpPr>
        <p:spPr/>
        <p:txBody>
          <a:body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10137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E001A5-DB80-AB03-5473-B2736199AF21}"/>
              </a:ext>
            </a:extLst>
          </p:cNvPr>
          <p:cNvSpPr>
            <a:spLocks noGrp="1"/>
          </p:cNvSpPr>
          <p:nvPr>
            <p:ph type="dt" sz="half" idx="10"/>
          </p:nvPr>
        </p:nvSpPr>
        <p:spPr/>
        <p:txBody>
          <a:bodyPr/>
          <a:lstStyle/>
          <a:p>
            <a:fld id="{83F9C8A9-4FF0-46B8-86BF-1A817186AD41}" type="datetimeFigureOut">
              <a:rPr lang="zh-CN" altLang="en-US" smtClean="0"/>
              <a:t>2023/10/9</a:t>
            </a:fld>
            <a:endParaRPr lang="zh-CN" altLang="en-US"/>
          </a:p>
        </p:txBody>
      </p:sp>
      <p:sp>
        <p:nvSpPr>
          <p:cNvPr id="3" name="页脚占位符 2">
            <a:extLst>
              <a:ext uri="{FF2B5EF4-FFF2-40B4-BE49-F238E27FC236}">
                <a16:creationId xmlns:a16="http://schemas.microsoft.com/office/drawing/2014/main" id="{F14106C5-51E3-3B7E-B060-690BC93966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9978887-8372-5AA8-6D99-56073172E244}"/>
              </a:ext>
            </a:extLst>
          </p:cNvPr>
          <p:cNvSpPr>
            <a:spLocks noGrp="1"/>
          </p:cNvSpPr>
          <p:nvPr>
            <p:ph type="sldNum" sz="quarter" idx="12"/>
          </p:nvPr>
        </p:nvSpPr>
        <p:spPr/>
        <p:txBody>
          <a:body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299213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CA2C7-7F08-11CA-548C-E666BAAF7F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ACFB80-8959-2E14-B2C6-0F61660F5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3F05A3-9F78-C314-7F73-4839A2B72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E966BC-FE06-0942-8EE2-664089D0E497}"/>
              </a:ext>
            </a:extLst>
          </p:cNvPr>
          <p:cNvSpPr>
            <a:spLocks noGrp="1"/>
          </p:cNvSpPr>
          <p:nvPr>
            <p:ph type="dt" sz="half" idx="10"/>
          </p:nvPr>
        </p:nvSpPr>
        <p:spPr/>
        <p:txBody>
          <a:bodyPr/>
          <a:lstStyle/>
          <a:p>
            <a:fld id="{83F9C8A9-4FF0-46B8-86BF-1A817186AD41}"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50990D4C-77DD-24B7-1DC9-4736690C4D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06DD68-48D3-D1E6-70BA-6130274A609F}"/>
              </a:ext>
            </a:extLst>
          </p:cNvPr>
          <p:cNvSpPr>
            <a:spLocks noGrp="1"/>
          </p:cNvSpPr>
          <p:nvPr>
            <p:ph type="sldNum" sz="quarter" idx="12"/>
          </p:nvPr>
        </p:nvSpPr>
        <p:spPr/>
        <p:txBody>
          <a:body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333373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8A2E4-6159-62AD-93DF-01BF338F07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FB2D60-F78E-8433-2269-9E2B4F64B2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F25FCE-22E8-438C-EC1E-0DBC7F54D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FE7C8B-F4BC-4D0F-357D-B0B10D4C71D6}"/>
              </a:ext>
            </a:extLst>
          </p:cNvPr>
          <p:cNvSpPr>
            <a:spLocks noGrp="1"/>
          </p:cNvSpPr>
          <p:nvPr>
            <p:ph type="dt" sz="half" idx="10"/>
          </p:nvPr>
        </p:nvSpPr>
        <p:spPr/>
        <p:txBody>
          <a:bodyPr/>
          <a:lstStyle/>
          <a:p>
            <a:fld id="{83F9C8A9-4FF0-46B8-86BF-1A817186AD41}" type="datetimeFigureOut">
              <a:rPr lang="zh-CN" altLang="en-US" smtClean="0"/>
              <a:t>2023/10/9</a:t>
            </a:fld>
            <a:endParaRPr lang="zh-CN" altLang="en-US"/>
          </a:p>
        </p:txBody>
      </p:sp>
      <p:sp>
        <p:nvSpPr>
          <p:cNvPr id="6" name="页脚占位符 5">
            <a:extLst>
              <a:ext uri="{FF2B5EF4-FFF2-40B4-BE49-F238E27FC236}">
                <a16:creationId xmlns:a16="http://schemas.microsoft.com/office/drawing/2014/main" id="{CF624B8C-3288-40BA-6E46-DB60EAAECF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BCDDC6-217B-BC7C-085D-929FAC778559}"/>
              </a:ext>
            </a:extLst>
          </p:cNvPr>
          <p:cNvSpPr>
            <a:spLocks noGrp="1"/>
          </p:cNvSpPr>
          <p:nvPr>
            <p:ph type="sldNum" sz="quarter" idx="12"/>
          </p:nvPr>
        </p:nvSpPr>
        <p:spPr/>
        <p:txBody>
          <a:body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281335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802744-65E7-19BF-2841-3EB183A0EE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D4DCA5-7B73-4E60-2307-B1ECE28AF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759F46-2E1F-B141-E4B6-DBB1C8C363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9C8A9-4FF0-46B8-86BF-1A817186AD41}" type="datetimeFigureOut">
              <a:rPr lang="zh-CN" altLang="en-US" smtClean="0"/>
              <a:t>2023/10/9</a:t>
            </a:fld>
            <a:endParaRPr lang="zh-CN" altLang="en-US"/>
          </a:p>
        </p:txBody>
      </p:sp>
      <p:sp>
        <p:nvSpPr>
          <p:cNvPr id="5" name="页脚占位符 4">
            <a:extLst>
              <a:ext uri="{FF2B5EF4-FFF2-40B4-BE49-F238E27FC236}">
                <a16:creationId xmlns:a16="http://schemas.microsoft.com/office/drawing/2014/main" id="{DF5768F8-990F-DDBA-A6E6-88CAA67A6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29C978-E1C7-FB97-E275-A9219ACDD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0181F-844E-4C20-AF02-DA059A9345E6}" type="slidenum">
              <a:rPr lang="zh-CN" altLang="en-US" smtClean="0"/>
              <a:t>‹#›</a:t>
            </a:fld>
            <a:endParaRPr lang="zh-CN" altLang="en-US"/>
          </a:p>
        </p:txBody>
      </p:sp>
    </p:spTree>
    <p:extLst>
      <p:ext uri="{BB962C8B-B14F-4D97-AF65-F5344CB8AC3E}">
        <p14:creationId xmlns:p14="http://schemas.microsoft.com/office/powerpoint/2010/main" val="898873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4384B-FD2C-A660-0216-474CBFF83BF3}"/>
              </a:ext>
            </a:extLst>
          </p:cNvPr>
          <p:cNvSpPr>
            <a:spLocks noGrp="1"/>
          </p:cNvSpPr>
          <p:nvPr>
            <p:ph type="ctrTitle"/>
          </p:nvPr>
        </p:nvSpPr>
        <p:spPr/>
        <p:txBody>
          <a:bodyPr/>
          <a:lstStyle/>
          <a:p>
            <a:r>
              <a:rPr lang="en-US" altLang="zh-CN" dirty="0"/>
              <a:t>F</a:t>
            </a:r>
            <a:endParaRPr lang="zh-CN" altLang="en-US" dirty="0"/>
          </a:p>
        </p:txBody>
      </p:sp>
      <p:sp>
        <p:nvSpPr>
          <p:cNvPr id="3" name="副标题 2">
            <a:extLst>
              <a:ext uri="{FF2B5EF4-FFF2-40B4-BE49-F238E27FC236}">
                <a16:creationId xmlns:a16="http://schemas.microsoft.com/office/drawing/2014/main" id="{5B937BDB-1179-BA74-A9B9-D63968C8BA7F}"/>
              </a:ext>
            </a:extLst>
          </p:cNvPr>
          <p:cNvSpPr>
            <a:spLocks noGrp="1"/>
          </p:cNvSpPr>
          <p:nvPr>
            <p:ph type="subTitle" idx="1"/>
          </p:nvPr>
        </p:nvSpPr>
        <p:spPr/>
        <p:txBody>
          <a:bodyPr/>
          <a:lstStyle/>
          <a:p>
            <a:r>
              <a:rPr lang="en-US" altLang="zh-CN" dirty="0"/>
              <a:t>22373330 </a:t>
            </a:r>
            <a:r>
              <a:rPr lang="zh-CN" altLang="en-US" dirty="0"/>
              <a:t>薛惠天</a:t>
            </a:r>
          </a:p>
        </p:txBody>
      </p:sp>
    </p:spTree>
    <p:extLst>
      <p:ext uri="{BB962C8B-B14F-4D97-AF65-F5344CB8AC3E}">
        <p14:creationId xmlns:p14="http://schemas.microsoft.com/office/powerpoint/2010/main" val="2858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B1BD6-63C0-AC38-E3CB-FFA75725423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39166A3-82CD-5D31-8B80-BAC2FDE96536}"/>
              </a:ext>
            </a:extLst>
          </p:cNvPr>
          <p:cNvPicPr>
            <a:picLocks noGrp="1" noChangeAspect="1"/>
          </p:cNvPicPr>
          <p:nvPr>
            <p:ph idx="1"/>
          </p:nvPr>
        </p:nvPicPr>
        <p:blipFill>
          <a:blip r:embed="rId2"/>
          <a:stretch>
            <a:fillRect/>
          </a:stretch>
        </p:blipFill>
        <p:spPr>
          <a:xfrm>
            <a:off x="439219" y="512172"/>
            <a:ext cx="11313561" cy="5833656"/>
          </a:xfrm>
        </p:spPr>
      </p:pic>
    </p:spTree>
    <p:extLst>
      <p:ext uri="{BB962C8B-B14F-4D97-AF65-F5344CB8AC3E}">
        <p14:creationId xmlns:p14="http://schemas.microsoft.com/office/powerpoint/2010/main" val="12020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5029B-1A5B-B11D-BD09-8D5A0ED569AE}"/>
              </a:ext>
            </a:extLst>
          </p:cNvPr>
          <p:cNvSpPr>
            <a:spLocks noGrp="1"/>
          </p:cNvSpPr>
          <p:nvPr>
            <p:ph type="title"/>
          </p:nvPr>
        </p:nvSpPr>
        <p:spPr/>
        <p:txBody>
          <a:bodyPr/>
          <a:lstStyle/>
          <a:p>
            <a:endParaRPr lang="zh-CN" altLang="en-US"/>
          </a:p>
        </p:txBody>
      </p:sp>
      <p:pic>
        <p:nvPicPr>
          <p:cNvPr id="9" name="内容占位符 8">
            <a:extLst>
              <a:ext uri="{FF2B5EF4-FFF2-40B4-BE49-F238E27FC236}">
                <a16:creationId xmlns:a16="http://schemas.microsoft.com/office/drawing/2014/main" id="{E2B9B2C0-4B17-976E-9F43-631BDC59071F}"/>
              </a:ext>
            </a:extLst>
          </p:cNvPr>
          <p:cNvPicPr>
            <a:picLocks noGrp="1" noChangeAspect="1"/>
          </p:cNvPicPr>
          <p:nvPr>
            <p:ph idx="1"/>
          </p:nvPr>
        </p:nvPicPr>
        <p:blipFill>
          <a:blip r:embed="rId2"/>
          <a:stretch>
            <a:fillRect/>
          </a:stretch>
        </p:blipFill>
        <p:spPr>
          <a:xfrm>
            <a:off x="179035" y="131319"/>
            <a:ext cx="6365602" cy="6595361"/>
          </a:xfrm>
        </p:spPr>
      </p:pic>
      <p:pic>
        <p:nvPicPr>
          <p:cNvPr id="11" name="图片 10">
            <a:extLst>
              <a:ext uri="{FF2B5EF4-FFF2-40B4-BE49-F238E27FC236}">
                <a16:creationId xmlns:a16="http://schemas.microsoft.com/office/drawing/2014/main" id="{CA13D35C-F0C9-C6B4-20B8-A5849F53DAA5}"/>
              </a:ext>
            </a:extLst>
          </p:cNvPr>
          <p:cNvPicPr>
            <a:picLocks noChangeAspect="1"/>
          </p:cNvPicPr>
          <p:nvPr/>
        </p:nvPicPr>
        <p:blipFill>
          <a:blip r:embed="rId3"/>
          <a:stretch>
            <a:fillRect/>
          </a:stretch>
        </p:blipFill>
        <p:spPr>
          <a:xfrm>
            <a:off x="5973804" y="131318"/>
            <a:ext cx="6245411" cy="4557639"/>
          </a:xfrm>
          <a:prstGeom prst="rect">
            <a:avLst/>
          </a:prstGeom>
        </p:spPr>
      </p:pic>
    </p:spTree>
    <p:extLst>
      <p:ext uri="{BB962C8B-B14F-4D97-AF65-F5344CB8AC3E}">
        <p14:creationId xmlns:p14="http://schemas.microsoft.com/office/powerpoint/2010/main" val="101608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BE4A8B-7548-22FB-E801-321E6D734E8A}"/>
              </a:ext>
            </a:extLst>
          </p:cNvPr>
          <p:cNvSpPr>
            <a:spLocks noGrp="1"/>
          </p:cNvSpPr>
          <p:nvPr>
            <p:ph idx="1"/>
          </p:nvPr>
        </p:nvSpPr>
        <p:spPr>
          <a:xfrm>
            <a:off x="542260" y="1148316"/>
            <a:ext cx="10811540" cy="5028647"/>
          </a:xfrm>
        </p:spPr>
        <p:txBody>
          <a:bodyPr>
            <a:normAutofit/>
          </a:bodyPr>
          <a:lstStyle/>
          <a:p>
            <a:r>
              <a:rPr lang="zh-CN" altLang="en-US" sz="3600" dirty="0"/>
              <a:t>思路：建立一个结构体数组，数组存放数字大小以及它在输入时的顺序，然后根据数字大小进行排序，从头遍历到尾，当一个数据输入时的顺序与其最终顺序所处位置不同时便把它与正确位置的数据交换位置，</a:t>
            </a:r>
            <a:r>
              <a:rPr lang="en-US" altLang="zh-CN" sz="3600" dirty="0"/>
              <a:t>sum+1</a:t>
            </a:r>
            <a:r>
              <a:rPr lang="zh-CN" altLang="en-US" sz="3600" dirty="0"/>
              <a:t>，然后继续判断当前位置放的数字是否正确，如果不正确继续进行相同操作，直到当前位置存储的数字是正确的为止，然后继续进行下一个的判断。</a:t>
            </a:r>
            <a:endParaRPr lang="en-US" altLang="zh-CN" sz="3600" dirty="0"/>
          </a:p>
          <a:p>
            <a:pPr marL="0" indent="0">
              <a:buNone/>
            </a:pPr>
            <a:endParaRPr lang="zh-CN" altLang="en-US" sz="3600" dirty="0"/>
          </a:p>
        </p:txBody>
      </p:sp>
    </p:spTree>
    <p:extLst>
      <p:ext uri="{BB962C8B-B14F-4D97-AF65-F5344CB8AC3E}">
        <p14:creationId xmlns:p14="http://schemas.microsoft.com/office/powerpoint/2010/main" val="81499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2C3D4-D451-078A-97CA-9B5BA016870B}"/>
              </a:ext>
            </a:extLst>
          </p:cNvPr>
          <p:cNvSpPr>
            <a:spLocks noGrp="1"/>
          </p:cNvSpPr>
          <p:nvPr>
            <p:ph type="title"/>
          </p:nvPr>
        </p:nvSpPr>
        <p:spPr/>
        <p:txBody>
          <a:bodyPr/>
          <a:lstStyle/>
          <a:p>
            <a:r>
              <a:rPr lang="zh-CN" altLang="en-US" dirty="0"/>
              <a:t>时间复杂度</a:t>
            </a:r>
          </a:p>
        </p:txBody>
      </p:sp>
      <p:sp>
        <p:nvSpPr>
          <p:cNvPr id="3" name="内容占位符 2">
            <a:extLst>
              <a:ext uri="{FF2B5EF4-FFF2-40B4-BE49-F238E27FC236}">
                <a16:creationId xmlns:a16="http://schemas.microsoft.com/office/drawing/2014/main" id="{097289A3-83A0-E36D-688F-C9A335392BD2}"/>
              </a:ext>
            </a:extLst>
          </p:cNvPr>
          <p:cNvSpPr>
            <a:spLocks noGrp="1"/>
          </p:cNvSpPr>
          <p:nvPr>
            <p:ph idx="1"/>
          </p:nvPr>
        </p:nvSpPr>
        <p:spPr/>
        <p:txBody>
          <a:bodyPr>
            <a:normAutofit/>
          </a:bodyPr>
          <a:lstStyle/>
          <a:p>
            <a:r>
              <a:rPr lang="zh-CN" altLang="en-US" sz="4000" dirty="0"/>
              <a:t>每一次都需要进行一次排序，</a:t>
            </a:r>
            <a:r>
              <a:rPr lang="en-US" altLang="zh-CN" sz="4000" dirty="0"/>
              <a:t>sort</a:t>
            </a:r>
            <a:r>
              <a:rPr lang="zh-CN" altLang="en-US" sz="4000" dirty="0"/>
              <a:t>函数的时间复杂度为</a:t>
            </a:r>
            <a:r>
              <a:rPr lang="en-US" altLang="zh-CN" sz="4000" dirty="0"/>
              <a:t>O(</a:t>
            </a:r>
            <a:r>
              <a:rPr lang="en-US" altLang="zh-CN" sz="4000" dirty="0" err="1"/>
              <a:t>nlogn</a:t>
            </a:r>
            <a:r>
              <a:rPr lang="en-US" altLang="zh-CN" sz="4000" dirty="0"/>
              <a:t>)</a:t>
            </a:r>
            <a:r>
              <a:rPr lang="zh-CN" altLang="en-US" sz="4000" dirty="0"/>
              <a:t>，随后需要进行一次</a:t>
            </a:r>
            <a:r>
              <a:rPr lang="en-US" altLang="zh-CN" sz="4000" dirty="0"/>
              <a:t>O(n)</a:t>
            </a:r>
            <a:r>
              <a:rPr lang="zh-CN" altLang="en-US" sz="4000" dirty="0"/>
              <a:t>的遍历，因此总的时间复杂度为</a:t>
            </a:r>
            <a:r>
              <a:rPr lang="en-US" altLang="zh-CN" sz="4000" dirty="0"/>
              <a:t>O(</a:t>
            </a:r>
            <a:r>
              <a:rPr lang="en-US" altLang="zh-CN" sz="4000" dirty="0" err="1"/>
              <a:t>nlogn</a:t>
            </a:r>
            <a:r>
              <a:rPr lang="en-US" altLang="zh-CN" sz="4000" dirty="0"/>
              <a:t>),</a:t>
            </a:r>
          </a:p>
        </p:txBody>
      </p:sp>
    </p:spTree>
    <p:extLst>
      <p:ext uri="{BB962C8B-B14F-4D97-AF65-F5344CB8AC3E}">
        <p14:creationId xmlns:p14="http://schemas.microsoft.com/office/powerpoint/2010/main" val="38534607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152</Words>
  <Application>Microsoft Office PowerPoint</Application>
  <PresentationFormat>宽屏</PresentationFormat>
  <Paragraphs>5</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F</vt:lpstr>
      <vt:lpstr>PowerPoint 演示文稿</vt:lpstr>
      <vt:lpstr>PowerPoint 演示文稿</vt:lpstr>
      <vt:lpstr>PowerPoint 演示文稿</vt:lpstr>
      <vt:lpstr>时间复杂度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c:title>
  <dc:creator>惠天 薛</dc:creator>
  <cp:lastModifiedBy>惠天 薛</cp:lastModifiedBy>
  <cp:revision>1</cp:revision>
  <dcterms:created xsi:type="dcterms:W3CDTF">2023-10-09T01:13:45Z</dcterms:created>
  <dcterms:modified xsi:type="dcterms:W3CDTF">2023-10-09T01:22:31Z</dcterms:modified>
</cp:coreProperties>
</file>