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6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92B63-7253-31BD-8F59-065512568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2B1247-5862-3852-179F-829BBBA06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4B9593-80EA-D3C5-C239-8399A53B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BFBD-79CB-48B2-9286-B7E3662642E7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E1288-3571-5D06-303E-9B8D6E76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4A8292-850B-041B-AFD3-E2EEE941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D0A1-99EF-475B-9544-607DCC5A2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1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95DCB-51E7-B533-F87D-848B2921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69FDB6-7253-A971-AB03-4CBBADEFA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00B1B7-C8AD-4F72-9882-31E1EE62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BFBD-79CB-48B2-9286-B7E3662642E7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D8F310-A1C3-3D37-F258-DBF5D065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D0BFC4-8BD8-9B2B-DC20-C72665B5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D0A1-99EF-475B-9544-607DCC5A2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77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DD3765-F060-1B69-8721-0154F499D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B224D7-B363-7C2E-292A-F8F7399BE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23F1DC-A4D9-EBE3-5FDD-45CC5CF0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BFBD-79CB-48B2-9286-B7E3662642E7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3B7BDE-E6D7-DBDB-ADCC-C35140FB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1E3381-788B-6174-1CF8-EA147BD5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D0A1-99EF-475B-9544-607DCC5A2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0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965D0-AF2F-6BFF-F1E1-A59BE2DC2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A3D49-0EED-58DF-CCFE-124C5CCCD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7185C6-55CE-5A58-E831-9E5F3F09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BFBD-79CB-48B2-9286-B7E3662642E7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3F8EDD-4899-D165-8192-D2FE59C9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32AE2A-D14A-BFAE-AE08-5BA43A7C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D0A1-99EF-475B-9544-607DCC5A2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95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F4C3E-DC69-A25E-2F00-3EFBD0A5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6633C2-7C35-C3EB-F7EA-0BA8B0E90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C0BF27-ED98-A375-CB7A-A02F18646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BFBD-79CB-48B2-9286-B7E3662642E7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7C42D-855F-C0CF-AE52-E00B3C60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117785-58BD-D3EE-28CE-B24949E0D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D0A1-99EF-475B-9544-607DCC5A2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61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C8FBE-FD34-153C-1C97-CFE2C4C46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BA16D9-8B53-6092-D666-CBA5CEC77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2E94DF-E6DA-57B6-9E07-7DDBDCE12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635116-2A56-A35B-1121-6C44F802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BFBD-79CB-48B2-9286-B7E3662642E7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C906D6-2261-38FB-DD0A-CC0BC4D9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DE0E7D-D705-DE6F-7E98-F318EF4A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D0A1-99EF-475B-9544-607DCC5A2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22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B428B-2C60-6481-B169-2377E5D6B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91B589-9641-446E-0E87-AF75779C6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ABBD02-8BC1-0CD2-207E-FB022CACC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A1E66B-3957-7743-C370-B2F7706A8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EB7A73-ED76-FC45-DA7E-8A2BF8673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103314-80A2-E0A0-F8A9-67FECE01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BFBD-79CB-48B2-9286-B7E3662642E7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1D565B-876D-4F67-4436-60C3BCB0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0FD471-D8C1-82CC-DF2F-0A8EF32A5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D0A1-99EF-475B-9544-607DCC5A2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44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A0B72-269E-8287-243F-C1035AA2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3B7066-B8D8-AC4E-FC15-CFEE9160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BFBD-79CB-48B2-9286-B7E3662642E7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6258EA-6E21-81B4-1D90-0D6FD09C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3ED244-8FF5-B70F-5F1E-3414EC8D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D0A1-99EF-475B-9544-607DCC5A2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99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ED1EA2-1011-F1B9-04FD-FA43CC1C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BFBD-79CB-48B2-9286-B7E3662642E7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80A3DB-4A31-73FB-B047-08F93ECB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651598-F8D0-1F98-D503-86F9E274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D0A1-99EF-475B-9544-607DCC5A2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9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70D42-60D8-3894-C352-FC22EE823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A342BA-4790-2FFF-5DDE-5A11B46F5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10743F-25A7-3D68-6806-6F7DCD6F2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755207-1C0D-373C-2042-1666BEF4C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BFBD-79CB-48B2-9286-B7E3662642E7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0A348-4986-D281-1511-DA56F5A8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541244-0E76-989A-7B2B-DF0198EE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D0A1-99EF-475B-9544-607DCC5A2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43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E8B8B-25A5-E1D6-C92D-1EE929FE0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AB44E8-B0CC-74D9-A2BD-80260D5BB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F64F28-BCF3-C0EC-2055-EF9DDF033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2DA5B3-624B-C101-FC9E-6605B3CE6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BFBD-79CB-48B2-9286-B7E3662642E7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35D8E4-D863-8DE2-CB4D-E64A01330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300802-3988-FF39-02B3-9FEDB32B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D0A1-99EF-475B-9544-607DCC5A2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76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81C0AA-560C-59BB-EF77-C27322D34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D270B5-93AE-709C-0C31-8FE0A5CAC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31DB91-3938-0054-E4E3-57247A052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DBFBD-79CB-48B2-9286-B7E3662642E7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8B810A-A260-0B59-B81C-76AC37029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BB9E20-4DCD-ED33-3C42-D0F14DDE5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DD0A1-99EF-475B-9544-607DCC5A2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34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9DD59-58F2-875C-5D74-935AE4928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E1-G</a:t>
            </a:r>
            <a:r>
              <a:rPr lang="zh-CN" altLang="en-US" b="1" dirty="0"/>
              <a:t>题讲解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0F776F-E151-F99A-638D-63CE1CD5D2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王玮宁</a:t>
            </a:r>
          </a:p>
        </p:txBody>
      </p:sp>
    </p:spTree>
    <p:extLst>
      <p:ext uri="{BB962C8B-B14F-4D97-AF65-F5344CB8AC3E}">
        <p14:creationId xmlns:p14="http://schemas.microsoft.com/office/powerpoint/2010/main" val="414023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97D86-E315-F1E8-16CC-47B52812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题目描述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FE9E865-0CB1-6FA1-06AE-5C633899B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0263"/>
            <a:ext cx="7034639" cy="500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6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DA5D4-8CE2-9482-669A-198DCFAF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F7094-39A6-CB91-0B47-52BB35A91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altLang="zh-CN" b="0" i="0" dirty="0" err="1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d"</a:t>
            </a:r>
            <a:r>
              <a:rPr lang="en-US" altLang="zh-CN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 err="1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41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43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47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53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61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67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71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73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79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83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89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97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altLang="zh-CN" b="0" i="0" dirty="0" err="1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d"</a:t>
            </a:r>
            <a:r>
              <a:rPr lang="en-US" altLang="zh-CN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 err="1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62000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altLang="zh-CN" b="0" i="0" dirty="0" err="1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d"</a:t>
            </a:r>
            <a:r>
              <a:rPr lang="en-US" altLang="zh-CN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 err="1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]);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max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sum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sum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max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"%d\</a:t>
            </a:r>
            <a:r>
              <a:rPr lang="en-US" altLang="zh-CN" b="0" i="0" dirty="0" err="1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n"</a:t>
            </a:r>
            <a:r>
              <a:rPr lang="en-US" altLang="zh-CN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44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199</Words>
  <Application>Microsoft Office PowerPoint</Application>
  <PresentationFormat>宽屏</PresentationFormat>
  <Paragraphs>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Consolas</vt:lpstr>
      <vt:lpstr>Office 主题​​</vt:lpstr>
      <vt:lpstr>E1-G题讲解</vt:lpstr>
      <vt:lpstr>题目描述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E1-G题讲解</dc:title>
  <dc:creator>玮宁 王</dc:creator>
  <cp:lastModifiedBy>玮宁 王</cp:lastModifiedBy>
  <cp:revision>1</cp:revision>
  <dcterms:created xsi:type="dcterms:W3CDTF">2023-10-08T12:53:43Z</dcterms:created>
  <dcterms:modified xsi:type="dcterms:W3CDTF">2023-10-08T13:00:18Z</dcterms:modified>
</cp:coreProperties>
</file>