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43" r:id="rId3"/>
    <p:sldId id="855" r:id="rId5"/>
    <p:sldId id="856" r:id="rId6"/>
    <p:sldId id="857" r:id="rId7"/>
    <p:sldId id="859" r:id="rId8"/>
    <p:sldId id="858" r:id="rId9"/>
    <p:sldId id="860" r:id="rId10"/>
    <p:sldId id="842" r:id="rId11"/>
    <p:sldId id="862" r:id="rId12"/>
    <p:sldId id="863" r:id="rId13"/>
  </p:sldIdLst>
  <p:sldSz cx="12192000" cy="6858000"/>
  <p:notesSz cx="6669405" cy="9820275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creenshot 2023-10-08 144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158875"/>
            <a:ext cx="10053955" cy="49866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73025" y="1069340"/>
            <a:ext cx="1188339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             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int c=abs(op1),d=abs(op2);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if(((add1==0&amp;&amp;c==0)||(add1!=0&amp;&amp;c%add1==0))&amp;&amp;((add2==0&amp;&amp;d==0)||(add2!=0&amp;&amp;d%add2==0))){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if(((add1==0)||op1/lr[top1-1]&gt;=0)&amp;&amp;((add2==0)||op2/ud[top2-1]&gt;=0)&amp;&amp;((add2==0||add1==0)||op2/ud[top2-1]==op1/lr[top1-1])){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long long k=0;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if(add1!=0)k=op1/lr[top1-1];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else if(add2!=0) k=op2/ud[top2-1];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if(k*len+i&lt;min) min=(k*len)+i;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if(min ==90000000000005)printf("-1\n");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else printf("%lld\n",min);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0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018213" y="5407025"/>
            <a:ext cx="5770562" cy="952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defTabSz="812800"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01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第一次练习：模拟、递归、分治等基础练习</a:t>
            </a:r>
            <a:endParaRPr lang="en-US" altLang="zh-CN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9535" y="1386840"/>
            <a:ext cx="9370060" cy="252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        </a:t>
            </a:r>
            <a:r>
              <a:rPr lang="zh-CN" altLang="en-US"/>
              <a:t>根据题意，人物按照字符串依次进行移动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，又根据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的定义，不难看出人物位置的移动是存在循环规律的，每次循环的长度即为字符串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的长度，每次循环中人物的移动方向由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唯一确定。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例如：若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S=“URD”,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则在每次循环中，人物一定先往上移动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格，再向右移动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格，再向下移动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格。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28750" y="4043045"/>
            <a:ext cx="9518650" cy="2426335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既然人物的移动是有循环的，那么可以肯定在每次循环结束后，人物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坐标的改变量一定也是唯一确定的。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例如：若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S=“URD”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，则每次循环结束后，与循环前相比，人物的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坐标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一定会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+1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，人物的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坐标一定保持不变。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80" y="1757045"/>
            <a:ext cx="9819640" cy="3880485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因此，假设在一次移动的循环完成后，人物的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坐标改变量为：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x’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，人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物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坐标改变量为：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y’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，那么在每次循环后，也就是下一次循环开始前，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人物的坐标一定为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(k*x’,k*y’)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，其中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即为已经循环的次数。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mtClean="0">
                <a:ln>
                  <a:noFill/>
                </a:ln>
                <a:effectLst/>
                <a:sym typeface="+mn-ea"/>
              </a:rPr>
              <a:t>例如：若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S=“URD”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，则每次循环结束后，也就是下一次人物移动的循</a:t>
            </a:r>
            <a:endParaRPr lang="zh-CN" altLang="en-US" smtClean="0">
              <a:ln>
                <a:noFill/>
              </a:ln>
              <a:effectLst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环开始前，人物的坐标一定为：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(k*1,0)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根据这一点，我们可以快速定位在进行第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次移动循环时的位置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150" y="999490"/>
            <a:ext cx="11198225" cy="3236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/>
              <a:t>       </a:t>
            </a:r>
            <a:r>
              <a:rPr lang="zh-CN" altLang="en-US"/>
              <a:t>假设字符串</a:t>
            </a:r>
            <a:r>
              <a:rPr lang="en-US" altLang="zh-CN"/>
              <a:t>S</a:t>
            </a:r>
            <a:r>
              <a:rPr lang="zh-CN" altLang="en-US"/>
              <a:t>的长度为</a:t>
            </a:r>
            <a:r>
              <a:rPr lang="en-US" altLang="zh-CN"/>
              <a:t>:len(S)</a:t>
            </a:r>
            <a:r>
              <a:rPr lang="zh-CN" altLang="en-US"/>
              <a:t>，那么每次移动的循环都由</a:t>
            </a:r>
            <a:r>
              <a:rPr lang="en-US" altLang="zh-CN"/>
              <a:t>len(S)</a:t>
            </a:r>
            <a:r>
              <a:rPr lang="zh-CN" altLang="en-US"/>
              <a:t>次移动构成，而事实上每一次循环中的第</a:t>
            </a:r>
            <a:r>
              <a:rPr lang="en-US" altLang="zh-CN"/>
              <a:t>i</a:t>
            </a:r>
            <a:r>
              <a:rPr lang="zh-CN" altLang="en-US"/>
              <a:t>次移动带来的坐标变化只与</a:t>
            </a:r>
            <a:r>
              <a:rPr lang="en-US" altLang="zh-CN"/>
              <a:t>S[i]</a:t>
            </a:r>
            <a:r>
              <a:rPr lang="zh-CN" altLang="en-US"/>
              <a:t>有关。因此在一次循环中移动</a:t>
            </a:r>
            <a:r>
              <a:rPr lang="en-US" altLang="zh-CN"/>
              <a:t>i</a:t>
            </a:r>
            <a:r>
              <a:rPr lang="zh-CN" altLang="en-US"/>
              <a:t>次后人物坐标的总变化量可以由之前每一次的坐标变化量累加得到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>
                <a:latin typeface="+mn-lt"/>
                <a:cs typeface="+mn-lt"/>
              </a:rPr>
              <a:t>假设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在一次移动的循环完成后，人物的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x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坐标改变量为：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x’ 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，人物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y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坐标改变量为：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y’,</a:t>
            </a:r>
            <a:r>
              <a:rPr lang="zh-CN" altLang="en-US">
                <a:latin typeface="+mn-lt"/>
                <a:cs typeface="+mn-lt"/>
              </a:rPr>
              <a:t>在一次循环中移动</a:t>
            </a:r>
            <a:r>
              <a:rPr lang="en-US" altLang="zh-CN">
                <a:latin typeface="+mn-lt"/>
                <a:cs typeface="+mn-lt"/>
              </a:rPr>
              <a:t>i</a:t>
            </a:r>
            <a:r>
              <a:rPr lang="zh-CN" altLang="en-US">
                <a:latin typeface="+mn-lt"/>
                <a:cs typeface="+mn-lt"/>
              </a:rPr>
              <a:t>次所带来的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坐标变化量为</a:t>
            </a:r>
            <a:r>
              <a:rPr lang="en-US" altLang="zh-CN">
                <a:latin typeface="+mn-lt"/>
                <a:cs typeface="+mn-lt"/>
              </a:rPr>
              <a:t>x[i]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en-US" altLang="zh-CN">
                <a:latin typeface="+mn-lt"/>
                <a:cs typeface="+mn-lt"/>
              </a:rPr>
              <a:t>y</a:t>
            </a:r>
            <a:r>
              <a:rPr lang="zh-CN" altLang="en-US">
                <a:latin typeface="+mn-lt"/>
                <a:cs typeface="+mn-lt"/>
              </a:rPr>
              <a:t>坐标变化量为</a:t>
            </a:r>
            <a:r>
              <a:rPr lang="en-US" altLang="zh-CN">
                <a:latin typeface="+mn-lt"/>
                <a:cs typeface="+mn-lt"/>
              </a:rPr>
              <a:t>y[i]</a:t>
            </a:r>
            <a:r>
              <a:rPr lang="zh-CN" altLang="en-US">
                <a:latin typeface="+mn-lt"/>
                <a:cs typeface="+mn-lt"/>
              </a:rPr>
              <a:t>，那么经过</a:t>
            </a:r>
            <a:r>
              <a:rPr lang="en-US" altLang="zh-CN">
                <a:latin typeface="+mn-lt"/>
                <a:cs typeface="+mn-lt"/>
              </a:rPr>
              <a:t>k</a:t>
            </a:r>
            <a:r>
              <a:rPr lang="zh-CN" altLang="en-US">
                <a:latin typeface="+mn-lt"/>
                <a:cs typeface="+mn-lt"/>
              </a:rPr>
              <a:t>次循环后再移动</a:t>
            </a:r>
            <a:r>
              <a:rPr lang="en-US" altLang="zh-CN">
                <a:latin typeface="+mn-lt"/>
                <a:cs typeface="+mn-lt"/>
              </a:rPr>
              <a:t>i</a:t>
            </a:r>
            <a:r>
              <a:rPr lang="zh-CN" altLang="en-US">
                <a:latin typeface="+mn-lt"/>
                <a:cs typeface="+mn-lt"/>
              </a:rPr>
              <a:t>次</a:t>
            </a:r>
            <a:r>
              <a:rPr lang="en-US" altLang="zh-CN">
                <a:latin typeface="+mn-lt"/>
                <a:cs typeface="+mn-lt"/>
              </a:rPr>
              <a:t>(</a:t>
            </a:r>
            <a:r>
              <a:rPr lang="zh-CN" altLang="en-US">
                <a:latin typeface="+mn-lt"/>
                <a:cs typeface="+mn-lt"/>
              </a:rPr>
              <a:t>也就是一共移动了</a:t>
            </a:r>
            <a:r>
              <a:rPr lang="en-US" altLang="zh-CN">
                <a:latin typeface="+mn-lt"/>
                <a:cs typeface="+mn-lt"/>
              </a:rPr>
              <a:t>k*len(S)+i</a:t>
            </a:r>
            <a:r>
              <a:rPr lang="zh-CN" altLang="en-US">
                <a:latin typeface="+mn-lt"/>
                <a:cs typeface="+mn-lt"/>
              </a:rPr>
              <a:t>次</a:t>
            </a:r>
            <a:r>
              <a:rPr lang="en-US" altLang="zh-CN">
                <a:latin typeface="+mn-lt"/>
                <a:cs typeface="+mn-lt"/>
              </a:rPr>
              <a:t>)</a:t>
            </a:r>
            <a:r>
              <a:rPr lang="zh-CN" altLang="en-US">
                <a:latin typeface="+mn-lt"/>
                <a:cs typeface="+mn-lt"/>
              </a:rPr>
              <a:t>后人物坐标可以表示为：</a:t>
            </a:r>
            <a:r>
              <a:rPr lang="en-US" altLang="zh-CN">
                <a:latin typeface="+mn-lt"/>
                <a:cs typeface="+mn-lt"/>
              </a:rPr>
              <a:t>( k*x’+x[i], k*y’+y[i])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92760" y="4338320"/>
            <a:ext cx="11143615" cy="2018665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因此，对于任意一个位置点对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(x1,y1)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，若可以移动到，那么一定存在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，满足：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k*x’+x[i]==x1  &amp;&amp;  k*y’+y[i]==y1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，也就是说，存在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i(0&lt;=i&lt;len(S))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满足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(x1-x[i])%x’ == 0  &amp;&amp;  (y1-y[i])%y’ ==0 &amp;&amp; 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(x1-x[i])/x’  ==(y1-y[i])/y’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50240" y="1063625"/>
            <a:ext cx="10079355" cy="541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x[i],y[i],x’,y’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的预处理部分：</a:t>
            </a:r>
            <a:b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x[0]=0,y[0]=0;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for(int i=1;i&lt;=len;i++){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if(S[i] == ‘U’|| S[i] == ‘D’){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y[i]= S[i]==’U’? y[i-1]+1:y[i-1]-1;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x[i]=x[i-1];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else{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[i]= S[i]==’R’? x[i-1]+1:x[i-1]-1;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y[i]=y[i-1];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x’ = x[len],y’=y[len];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02005" y="1362075"/>
            <a:ext cx="10731500" cy="4618990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因此，我们只需要提前求出每次循环的坐标改变量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 x’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 y’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以及在一次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循环中移动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(0&lt;=i&lt;len(S))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次带来的坐标改变量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x[i]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y[i]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对于任意给定点对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(x1,y1)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，我们只需遍历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x[i]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y[i]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，判断是否存在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i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满足：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(x1-x[i])%x’ == 0  &amp;&amp;  (y1-y[i])%y’ ==0  &amp;&amp; 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(x1-x[i])/x’  ==(y1-y[i])/y’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mtClean="0">
                <a:ln>
                  <a:noFill/>
                </a:ln>
                <a:effectLst/>
                <a:sym typeface="+mn-ea"/>
              </a:rPr>
              <a:t>如果存在，就说明存在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k= (x1-x[i])/x’  ==(y1-y[i])/y’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与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i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满足条件。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mtClean="0">
                <a:ln>
                  <a:noFill/>
                </a:ln>
                <a:effectLst/>
                <a:sym typeface="+mn-ea"/>
              </a:rPr>
              <a:t>即：移动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(k*len(S)+i)</a:t>
            </a:r>
            <a:r>
              <a:rPr lang="zh-CN" altLang="en-US" smtClean="0">
                <a:ln>
                  <a:noFill/>
                </a:ln>
                <a:effectLst/>
                <a:sym typeface="+mn-ea"/>
              </a:rPr>
              <a:t>次移动后人物可以移动到指定的</a:t>
            </a:r>
            <a:r>
              <a:rPr lang="en-US" altLang="zh-CN" smtClean="0">
                <a:ln>
                  <a:noFill/>
                </a:ln>
                <a:effectLst/>
                <a:sym typeface="+mn-ea"/>
              </a:rPr>
              <a:t>(x1,y1)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R="0" algn="ctr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遍历完成后，得到的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(k*len(S)+i)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的最小值就是题目所需最小移动次数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60743" y="36163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" y="1339850"/>
            <a:ext cx="11250930" cy="332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在判断时要注意，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x’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y’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可能会为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，因此在判断模运算时要先判断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再进行模运算判断。同时，要注意方向的判断，要注意求出来的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值应是一个自然数，也就是说有必要判断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k&gt;=0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因此，最终的判断表达式为：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+mj-lt"/>
                <a:cs typeface="+mj-lt"/>
              </a:rPr>
              <a:t>(x’==0||(</a:t>
            </a:r>
            <a:r>
              <a:rPr lang="en-US" altLang="zh-CN" smtClean="0">
                <a:ln>
                  <a:noFill/>
                </a:ln>
                <a:effectLst/>
                <a:latin typeface="+mj-lt"/>
                <a:cs typeface="+mj-lt"/>
                <a:sym typeface="+mn-ea"/>
              </a:rPr>
              <a:t>(x1-x[i])%x’ == 0 &amp;&amp;(</a:t>
            </a:r>
            <a:r>
              <a:rPr lang="en-US" altLang="zh-CN" smtClean="0">
                <a:ln>
                  <a:noFill/>
                </a:ln>
                <a:effectLst/>
                <a:latin typeface="+mj-lt"/>
                <a:cs typeface="+mj-lt"/>
                <a:sym typeface="+mn-ea"/>
              </a:rPr>
              <a:t>x1-x[i])/x’ &gt;=0))&amp;&amp;( y’==0||((y1-y[i])%y’ ==0 &amp;&amp;(y1-y[i])/y’ &gt;=0) &amp;&amp;( x’!=0&amp;&amp;y’!=0&amp;&amp;(x1-x[i])/x’  ==(y1-y[i])/y’&amp;&amp;(x1-x[i])%x’==0)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algn="l"/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155" y="4977130"/>
            <a:ext cx="10513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时间复杂度：对于单个数据点，复杂度为</a:t>
            </a:r>
            <a:r>
              <a:rPr lang="en-US" altLang="zh-CN" sz="2800"/>
              <a:t>O(n),n</a:t>
            </a:r>
            <a:r>
              <a:rPr lang="zh-CN" altLang="en-US" sz="2800"/>
              <a:t>为字符串</a:t>
            </a:r>
            <a:r>
              <a:rPr lang="en-US" altLang="zh-CN" sz="2800"/>
              <a:t>S</a:t>
            </a:r>
            <a:r>
              <a:rPr lang="zh-CN" altLang="en-US" sz="2800"/>
              <a:t>的长度</a:t>
            </a:r>
            <a:endParaRPr lang="zh-CN" altLang="en-US" sz="2800"/>
          </a:p>
          <a:p>
            <a:r>
              <a:rPr lang="zh-CN" altLang="en-US" sz="2800"/>
              <a:t>空间复杂度：复杂度为</a:t>
            </a:r>
            <a:r>
              <a:rPr lang="en-US" altLang="zh-CN" sz="2800"/>
              <a:t>O(n)</a:t>
            </a:r>
            <a:r>
              <a:rPr lang="zh-CN" altLang="en-US" sz="2800"/>
              <a:t>，</a:t>
            </a:r>
            <a:r>
              <a:rPr lang="en-US" altLang="zh-CN" sz="2800"/>
              <a:t>n</a:t>
            </a:r>
            <a:r>
              <a:rPr lang="zh-CN" altLang="en-US" sz="2800"/>
              <a:t>为字符串</a:t>
            </a:r>
            <a:r>
              <a:rPr lang="en-US" altLang="zh-CN" sz="2800"/>
              <a:t>S</a:t>
            </a:r>
            <a:r>
              <a:rPr lang="zh-CN" altLang="en-US" sz="2800"/>
              <a:t>的长度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73025" y="1069340"/>
            <a:ext cx="11883390" cy="55441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#include&lt;stdio.h&gt;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#include&lt;string.h&gt;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s[200];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lr[300],ud[300];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main()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int T;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scanf("%d",&amp;T);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for(int u=0;u&lt;T;u++){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memset(lr,0,sizeof(lr));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memset(ud,0,sizeof(ud));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int len, p,q;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scanf("%d",&amp;len);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scanf("%d %d",&amp;p,&amp;q);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scanf("%s",s);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int top1=1,top2=1;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for(int i=0;i&lt;len;i++){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if(s[i]=='R'){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lr[top1]=lr[top1-1]+1;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ud[top2]=ud[top2-1];	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0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018213" y="5407025"/>
            <a:ext cx="5770562" cy="952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defTabSz="812800"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01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第一次练习：模拟、递归、分治等基础练习</a:t>
            </a:r>
            <a:endParaRPr lang="en-US" altLang="zh-CN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149225" y="1069340"/>
            <a:ext cx="11186795" cy="604774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                else if(s[i]=='L'){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                                    lr[top1]=lr[top1-1]-1;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              ud[top2]=ud[top2-1];	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else if(s[i]=='U'){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lr[top1]=lr[top1-1];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ud[top2]=ud[top2-1]+1;	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else if(s[i]=='D'){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lr[top1]=lr[top1-1];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ud[top2]=ud[top2-1]-1;	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}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top1++;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top2++;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}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int add1=abs(lr[top1-1]);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int add2=abs(ud[top2-1]);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long long min=90000000000005;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for(int i=0;i&lt;=len;i++){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int op1=p,op2=q;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op1-=lr[i];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op2-=ud[i];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/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0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018213" y="5407025"/>
            <a:ext cx="5770562" cy="952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defTabSz="812800"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01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第一次练习：模拟、递归、分治等基础练习</a:t>
            </a:r>
            <a:endParaRPr lang="en-US" altLang="zh-CN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zEyMGJiNjNmMjE0OTYwNDVlYzQzMTUzZGQxYTkxYjUifQ==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3377</Words>
  <Application>WPS 演示</Application>
  <PresentationFormat>宽屏</PresentationFormat>
  <Paragraphs>144</Paragraphs>
  <Slides>10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Consolas</vt:lpstr>
      <vt:lpstr>Arial Unicode MS</vt:lpstr>
      <vt:lpstr>仿宋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陟彼崔嵬 我马虺颓</cp:lastModifiedBy>
  <cp:revision>3109</cp:revision>
  <dcterms:created xsi:type="dcterms:W3CDTF">2000-10-25T13:43:48Z</dcterms:created>
  <dcterms:modified xsi:type="dcterms:W3CDTF">2023-10-08T08:38:23Z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969C94AB9D814701883EBC3A3F39331D_12</vt:lpwstr>
  </property>
  <property fmtid="{D5CDD505-2E9C-101B-9397-08002B2CF9AE}" pid="3" name="KSOProductBuildVer">
    <vt:lpwstr>2052-12.1.0.15712</vt:lpwstr>
  </property>
</Properties>
</file>