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C84E-AFC1-4FB1-FFC9-23A1F246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 - </a:t>
            </a:r>
            <a:r>
              <a:rPr lang="zh-CN" altLang="en-US" dirty="0"/>
              <a:t>素点的力量</a:t>
            </a:r>
          </a:p>
        </p:txBody>
      </p:sp>
    </p:spTree>
    <p:extLst>
      <p:ext uri="{BB962C8B-B14F-4D97-AF65-F5344CB8AC3E}">
        <p14:creationId xmlns:p14="http://schemas.microsoft.com/office/powerpoint/2010/main" val="35450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6EB4D-9845-5C90-C14C-B54689F7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2" y="1690687"/>
            <a:ext cx="5734810" cy="464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B3B103-E507-B568-0743-852416F58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39" y="1276126"/>
            <a:ext cx="5734810" cy="506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026F0D-6EBA-9A69-04EA-022E6388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77" y="2155353"/>
            <a:ext cx="10496246" cy="773917"/>
          </a:xfrm>
        </p:spPr>
      </p:pic>
    </p:spTree>
    <p:extLst>
      <p:ext uri="{BB962C8B-B14F-4D97-AF65-F5344CB8AC3E}">
        <p14:creationId xmlns:p14="http://schemas.microsoft.com/office/powerpoint/2010/main" val="165032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AD2ED1C-F7E5-3F51-A784-37D00A751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054322" cy="4050893"/>
          </a:xfrm>
        </p:spPr>
      </p:pic>
    </p:spTree>
    <p:extLst>
      <p:ext uri="{BB962C8B-B14F-4D97-AF65-F5344CB8AC3E}">
        <p14:creationId xmlns:p14="http://schemas.microsoft.com/office/powerpoint/2010/main" val="309032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69367A2-FD0C-3063-4464-764A227E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060" y="1794812"/>
            <a:ext cx="9623007" cy="110428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514C5F-FC83-52EB-589A-DC4A94C2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5" y="2695902"/>
            <a:ext cx="11241711" cy="164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514C5F-FC83-52EB-589A-DC4A94C2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5" y="1600749"/>
            <a:ext cx="11241711" cy="16421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8318FF-FC7B-6DA2-027E-AAA602E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04" y="2532339"/>
            <a:ext cx="5854249" cy="44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514C5F-FC83-52EB-589A-DC4A94C2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5" y="1600749"/>
            <a:ext cx="11241711" cy="16421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8318FF-FC7B-6DA2-027E-AAA602E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704" y="2532339"/>
            <a:ext cx="5854249" cy="44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0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预处理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5591C1-5A70-B715-E93A-9F94620D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61490"/>
            <a:ext cx="10677903" cy="24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交点计算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836726-E5FC-7757-66E4-C21194E7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11" y="1690687"/>
            <a:ext cx="10037607" cy="40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2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8A24B-5D54-AF44-25C8-BD30166F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A61EA-DB84-5130-75A9-434980AB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64" y="193936"/>
            <a:ext cx="7284414" cy="66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J - 素点的力量</vt:lpstr>
      <vt:lpstr>题目大意</vt:lpstr>
      <vt:lpstr>分析</vt:lpstr>
      <vt:lpstr>分析</vt:lpstr>
      <vt:lpstr>分析</vt:lpstr>
      <vt:lpstr>分析</vt:lpstr>
      <vt:lpstr>预处理</vt:lpstr>
      <vt:lpstr>交点计算</vt:lpstr>
      <vt:lpstr>代码</vt:lpstr>
      <vt:lpstr>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 - 素点的力量</dc:title>
  <dc:creator>saltyfishsss</dc:creator>
  <cp:lastModifiedBy>惟彬 云</cp:lastModifiedBy>
  <cp:revision>3</cp:revision>
  <dcterms:created xsi:type="dcterms:W3CDTF">2023-10-08T10:12:41Z</dcterms:created>
  <dcterms:modified xsi:type="dcterms:W3CDTF">2023-10-08T10:25:48Z</dcterms:modified>
</cp:coreProperties>
</file>