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蘑菇头" initials="蘑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73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68.xml"/><Relationship Id="rId6" Type="http://schemas.openxmlformats.org/officeDocument/2006/relationships/image" Target="../media/image4.png"/><Relationship Id="rId5" Type="http://schemas.openxmlformats.org/officeDocument/2006/relationships/tags" Target="../tags/tag67.xml"/><Relationship Id="rId4" Type="http://schemas.openxmlformats.org/officeDocument/2006/relationships/image" Target="../media/image3.png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1.xml"/><Relationship Id="rId4" Type="http://schemas.openxmlformats.org/officeDocument/2006/relationships/image" Target="../media/image6.png"/><Relationship Id="rId3" Type="http://schemas.openxmlformats.org/officeDocument/2006/relationships/tags" Target="../tags/tag70.xml"/><Relationship Id="rId2" Type="http://schemas.openxmlformats.org/officeDocument/2006/relationships/image" Target="../media/image5.png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570720" cy="4663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69485" y="5254625"/>
            <a:ext cx="6608445" cy="805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rgbClr val="FF0000"/>
                </a:solidFill>
              </a:rPr>
              <a:t>题目大意：给你一个数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，找从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到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这些数里，看作字符串时，字典序最大的那个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82505" y="490855"/>
            <a:ext cx="2309495" cy="549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892040" cy="20269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2026920"/>
            <a:ext cx="10279380" cy="44272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724660" y="4386580"/>
            <a:ext cx="10256520" cy="13716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12800" y="440690"/>
            <a:ext cx="10434955" cy="6292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61----9</a:t>
            </a:r>
            <a:endParaRPr lang="en-US" altLang="zh-CN"/>
          </a:p>
          <a:p>
            <a:r>
              <a:rPr lang="en-US" altLang="zh-CN"/>
              <a:t>616----99</a:t>
            </a:r>
            <a:endParaRPr lang="en-US" altLang="zh-CN"/>
          </a:p>
          <a:p>
            <a:r>
              <a:rPr lang="en-US" altLang="zh-CN"/>
              <a:t>1234---999</a:t>
            </a:r>
            <a:endParaRPr lang="en-US" altLang="zh-CN"/>
          </a:p>
          <a:p>
            <a:r>
              <a:rPr lang="en-US" altLang="zh-CN"/>
              <a:t>87087----9999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90----9</a:t>
            </a:r>
            <a:r>
              <a:rPr lang="zh-CN" altLang="en-US"/>
              <a:t>不行，需</a:t>
            </a:r>
            <a:r>
              <a:rPr lang="en-US" altLang="zh-CN"/>
              <a:t>90</a:t>
            </a:r>
            <a:endParaRPr lang="en-US" altLang="zh-CN"/>
          </a:p>
          <a:p>
            <a:r>
              <a:rPr lang="en-US" altLang="zh-CN"/>
              <a:t>992----99</a:t>
            </a:r>
            <a:r>
              <a:rPr lang="zh-CN" altLang="en-US"/>
              <a:t>不行，需</a:t>
            </a:r>
            <a:r>
              <a:rPr lang="en-US" altLang="zh-CN"/>
              <a:t>992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9008----999</a:t>
            </a:r>
            <a:r>
              <a:rPr lang="zh-CN" altLang="en-US"/>
              <a:t>和</a:t>
            </a:r>
            <a:r>
              <a:rPr lang="en-US" altLang="zh-CN"/>
              <a:t>9008</a:t>
            </a:r>
            <a:r>
              <a:rPr lang="zh-CN" altLang="en-US"/>
              <a:t>？选</a:t>
            </a:r>
            <a:r>
              <a:rPr lang="en-US" altLang="zh-CN"/>
              <a:t>999</a:t>
            </a:r>
            <a:endParaRPr lang="en-US" altLang="zh-CN"/>
          </a:p>
          <a:p>
            <a:r>
              <a:rPr lang="en-US" altLang="zh-CN"/>
              <a:t>956----99</a:t>
            </a:r>
            <a:r>
              <a:rPr lang="zh-CN" altLang="en-US"/>
              <a:t>和</a:t>
            </a:r>
            <a:r>
              <a:rPr lang="en-US" altLang="zh-CN"/>
              <a:t>956</a:t>
            </a:r>
            <a:r>
              <a:rPr lang="zh-CN" altLang="en-US"/>
              <a:t>？选</a:t>
            </a:r>
            <a:r>
              <a:rPr lang="en-US" altLang="zh-CN"/>
              <a:t>99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假设输入字符串</a:t>
            </a:r>
            <a:r>
              <a:rPr lang="en-US" altLang="zh-CN"/>
              <a:t>s</a:t>
            </a:r>
            <a:endParaRPr lang="en-US" altLang="zh-CN"/>
          </a:p>
          <a:p>
            <a:r>
              <a:rPr lang="zh-CN" altLang="en-US"/>
              <a:t>长度为</a:t>
            </a:r>
            <a:r>
              <a:rPr lang="en-US" altLang="zh-CN"/>
              <a:t>n</a:t>
            </a:r>
            <a:endParaRPr lang="en-US" altLang="zh-CN"/>
          </a:p>
          <a:p>
            <a:r>
              <a:rPr lang="zh-CN" altLang="en-US"/>
              <a:t>那么只需比较</a:t>
            </a:r>
            <a:r>
              <a:rPr lang="en-US" altLang="zh-CN"/>
              <a:t>(n-1)</a:t>
            </a:r>
            <a:r>
              <a:rPr lang="zh-CN" altLang="en-US"/>
              <a:t>个</a:t>
            </a:r>
            <a:r>
              <a:rPr lang="en-US" altLang="zh-CN"/>
              <a:t>9</a:t>
            </a:r>
            <a:endParaRPr lang="en-US" altLang="zh-CN"/>
          </a:p>
          <a:p>
            <a:r>
              <a:rPr lang="zh-CN" altLang="en-US"/>
              <a:t>和字符串</a:t>
            </a:r>
            <a:r>
              <a:rPr lang="en-US" altLang="zh-CN"/>
              <a:t>s</a:t>
            </a:r>
            <a:r>
              <a:rPr lang="zh-CN" altLang="en-US"/>
              <a:t>谁大</a:t>
            </a:r>
            <a:endParaRPr lang="zh-CN" altLang="en-US"/>
          </a:p>
          <a:p>
            <a:r>
              <a:rPr lang="zh-CN" altLang="en-US"/>
              <a:t>谁大输出谁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特殊情况：</a:t>
            </a:r>
            <a:r>
              <a:rPr lang="zh-CN" altLang="en-US"/>
              <a:t>一位数</a:t>
            </a:r>
            <a:endParaRPr lang="zh-CN" altLang="en-US"/>
          </a:p>
          <a:p>
            <a:r>
              <a:rPr lang="zh-CN" altLang="en-US"/>
              <a:t>（特殊情况其实可以合并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60900" y="283845"/>
            <a:ext cx="6254115" cy="62903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30245" t="2579"/>
          <a:stretch>
            <a:fillRect/>
          </a:stretch>
        </p:blipFill>
        <p:spPr>
          <a:xfrm>
            <a:off x="5041265" y="6421120"/>
            <a:ext cx="6101080" cy="31178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500" y="1621790"/>
            <a:ext cx="10968990" cy="3467735"/>
          </a:xfrm>
        </p:spPr>
        <p:txBody>
          <a:bodyPr/>
          <a:p>
            <a:pPr algn="ctr"/>
            <a:r>
              <a:rPr lang="en-US" altLang="zh-CN" sz="4800"/>
              <a:t>Thank you!</a:t>
            </a:r>
            <a:endParaRPr lang="en-US" altLang="zh-CN" sz="4800"/>
          </a:p>
        </p:txBody>
      </p:sp>
      <p:sp>
        <p:nvSpPr>
          <p:cNvPr id="4" name="文本框 3"/>
          <p:cNvSpPr txBox="1"/>
          <p:nvPr/>
        </p:nvSpPr>
        <p:spPr>
          <a:xfrm>
            <a:off x="8797290" y="5888990"/>
            <a:ext cx="3234055" cy="718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22373329-</a:t>
            </a:r>
            <a:r>
              <a:rPr lang="zh-CN" altLang="en-US"/>
              <a:t>肖欣阳</a:t>
            </a:r>
            <a:r>
              <a:rPr lang="en-US" altLang="zh-CN"/>
              <a:t>(</a:t>
            </a:r>
            <a:r>
              <a:rPr lang="zh-CN" altLang="en-US"/>
              <a:t>算法蒟蒻</a:t>
            </a:r>
            <a:r>
              <a:rPr lang="en-US" altLang="zh-CN"/>
              <a:t>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  <p:tag name="KSO_WM_UNIT_PLACING_PICTURE_USER_VIEWPORT" val="{&quot;height&quot;:7344,&quot;width&quot;:15072}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COMMONDATA" val="eyJoZGlkIjoiODViY2JkMjU3NGYzZTEwMzZmMGFkZWViYmNkYWU3NDIifQ=="/>
  <p:tag name="KSO_WPP_MARK_KEY" val="f68e8ed5-c668-4b01-9ef0-41410340ad3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WPS 演示</Application>
  <PresentationFormat>宽屏</PresentationFormat>
  <Paragraphs>27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肖欣阳</cp:lastModifiedBy>
  <cp:revision>156</cp:revision>
  <dcterms:created xsi:type="dcterms:W3CDTF">2019-06-19T02:08:00Z</dcterms:created>
  <dcterms:modified xsi:type="dcterms:W3CDTF">2023-10-23T12:25:00Z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B0A404B63DBE48B6AEEF436ABF20BC0E_11</vt:lpwstr>
  </property>
</Properties>
</file>