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17F76-EAD3-270A-D8E3-04301FFA1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4CD0CF-7659-F9D5-8A78-77FB113A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8F2E0-21AE-E96F-2510-8C8A9A04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DFB-3E51-487B-A59F-43B89EC700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9A0EC-1DCE-B00C-0A54-2FCB4C42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C7A70-A653-87D4-F0FC-3705C8A5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A5C9-8B33-46B6-8DF6-40F830F8C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76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63B55-7A8C-EBFE-E483-96772CC3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571E86-87A4-C990-DD86-27CD87341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D4FBF-1AAF-711A-42DD-09EFC7CD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DFB-3E51-487B-A59F-43B89EC700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5F3EA-AB1F-D9B4-A6C1-2DA28CA0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9E5B5-BD3D-4BB9-8C0F-56141475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A5C9-8B33-46B6-8DF6-40F830F8C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36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73E50A-9881-89EA-59A5-DF14E40BA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69932D-CE9F-DAF5-227A-E921EB438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E42B3-E6A0-210F-839A-3D344A9A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DFB-3E51-487B-A59F-43B89EC700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BA721-3E6A-7F47-CF69-FE6A852C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237DB-0CC5-DB78-A98C-575BC376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A5C9-8B33-46B6-8DF6-40F830F8C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6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ACE2D-EC21-D643-54A4-944E99F8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C22BF-5921-FD6C-942D-D465E58F4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FA4B7-6810-1AA1-0915-D0BECFAE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DFB-3E51-487B-A59F-43B89EC700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185E2-EA5E-8F64-2AA9-8C879A07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2A07E-5C0E-E727-B0B1-BBF9EA6A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A5C9-8B33-46B6-8DF6-40F830F8C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41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EA1DD-A033-8BAA-4CFE-6A0DAF90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C70566-9B3B-0882-69CD-1865A887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DDB96-A8AC-EF0F-9045-FBA455D0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DFB-3E51-487B-A59F-43B89EC700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1320D-1D80-D8CA-8463-75B7DD4E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EED02-0077-D98A-85B8-7CDCCACD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A5C9-8B33-46B6-8DF6-40F830F8C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63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EF1E1-B185-44C4-5A62-E59939FD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32E75-FA0F-040D-0C64-093635A7C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E7213-0874-3294-01C7-39AE715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E79941-0AC3-A69E-45EC-37AD5DED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DFB-3E51-487B-A59F-43B89EC700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BA44F-552F-137D-60AA-0E7EA1BE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6A8913-65A0-389E-2135-44C1A203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A5C9-8B33-46B6-8DF6-40F830F8C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20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1598C-8912-638E-A987-5AEA6BF3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2E7290-9C71-3518-5F12-59A774AEC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18B99A-CB09-4F22-FAD7-B30C8A9D5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140227-AB03-7B59-854A-1757CC11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D7246-AFA0-C933-DB8A-3693A6CDD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DD8304-A687-112D-C12B-785B1554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DFB-3E51-487B-A59F-43B89EC700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72C903-4571-5C33-79E4-D3701867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D3B160-A6D3-4A2E-64BE-32DA1E69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A5C9-8B33-46B6-8DF6-40F830F8C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B63F0-E25D-9C5D-42EF-A54FD768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2082CD-FFA5-C3C8-C03E-4BEE3902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DFB-3E51-487B-A59F-43B89EC700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752674-CF6E-FE45-CB1C-7237F8FF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BE21B0-4FF6-70E7-6D3C-577744B3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A5C9-8B33-46B6-8DF6-40F830F8C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66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9CB229-DAAE-4622-E6FB-63DC8675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DFB-3E51-487B-A59F-43B89EC700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5FDF00-9B64-29A8-DFDB-7A121A29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DDAED9-1C6B-E3A8-C2E0-3C13F0DB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A5C9-8B33-46B6-8DF6-40F830F8C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9816A-74EF-07AA-95E8-C6496A20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8BC6A-0612-5B3B-DDEF-39F59AB5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BE9739-FFA2-107F-0298-E6871A2D9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77D4C-FE07-742D-57E0-7B5A11AF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DFB-3E51-487B-A59F-43B89EC700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FA358C-E692-2C79-6CC6-358E955A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6BC98-70CD-8BC2-9392-B4DBAC48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A5C9-8B33-46B6-8DF6-40F830F8C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7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C2424-E8F8-CB90-D303-5824E98A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4BF59F-4083-AD50-2D88-D7F213188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E1D5F5-D34A-52F1-42FF-8CCED848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51FABD-6719-9CE0-4DE2-7A278BD0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4DFB-3E51-487B-A59F-43B89EC700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01F61-0AB6-3B6A-2954-8D32CCE9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62D924-FAA4-5CD6-1F13-B75CED32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A5C9-8B33-46B6-8DF6-40F830F8C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74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46BEA1-3B08-3224-7969-E5EEE385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612161-EEF5-507B-84CF-762DD138F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685D0-C945-4419-B3B8-80BF6042F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24DFB-3E51-487B-A59F-43B89EC700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F7D5E-8ADB-7A96-55F1-F8C605784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C25CD-F400-BD51-A38E-566E859F2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9A5C9-8B33-46B6-8DF6-40F830F8C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3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A703D-4B50-A3CA-32E3-0CA2E419F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B-</a:t>
            </a:r>
            <a:r>
              <a:rPr lang="zh-CN" altLang="en-US" dirty="0"/>
              <a:t>正义切割</a:t>
            </a:r>
          </a:p>
        </p:txBody>
      </p:sp>
    </p:spTree>
    <p:extLst>
      <p:ext uri="{BB962C8B-B14F-4D97-AF65-F5344CB8AC3E}">
        <p14:creationId xmlns:p14="http://schemas.microsoft.com/office/powerpoint/2010/main" val="101216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A5B5355-724A-5383-89B6-FC7569B95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93" y="924911"/>
            <a:ext cx="11445814" cy="4077458"/>
          </a:xfrm>
        </p:spPr>
      </p:pic>
    </p:spTree>
    <p:extLst>
      <p:ext uri="{BB962C8B-B14F-4D97-AF65-F5344CB8AC3E}">
        <p14:creationId xmlns:p14="http://schemas.microsoft.com/office/powerpoint/2010/main" val="251777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E722094-4B42-C549-FD99-5E363257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1" y="173473"/>
            <a:ext cx="8828689" cy="651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9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E0D422-0E54-E4BF-6CE0-73E93CFC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71" y="390722"/>
            <a:ext cx="5280801" cy="57490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1382FB-40C1-DFFC-B946-42DB0FBED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95" y="390722"/>
            <a:ext cx="4045158" cy="21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0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B-正义切割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B-正义切割</dc:title>
  <dc:creator>惟彬 云</dc:creator>
  <cp:lastModifiedBy>惟彬 云</cp:lastModifiedBy>
  <cp:revision>2</cp:revision>
  <dcterms:created xsi:type="dcterms:W3CDTF">2023-10-22T14:41:12Z</dcterms:created>
  <dcterms:modified xsi:type="dcterms:W3CDTF">2023-10-23T04:00:52Z</dcterms:modified>
</cp:coreProperties>
</file>