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94CA1-DEFB-611E-F028-529177BEA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1DD102-CAA8-1E5D-B1AB-6981A5F48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2BCED-5B0D-0947-A598-F6C6DD94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06ABB-BD88-D854-0D7C-124F790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7124A-1E97-28FA-DEBD-D1BB5F68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8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102F0-0C25-57F5-19A8-D3CE31E4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97D25-196F-B1CD-C207-3280DD45F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D9812-5C6D-5E71-193C-6F1BF50E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942EF-F2EE-D792-3F12-3EB281B0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94645-DE9D-1050-6FF6-5C208C3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6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FB0140-C079-70D7-C439-52ED9001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F37B2-18B2-3F92-5768-662829DE2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CEC3F-9EC1-6006-1E7E-4C5B9A2E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88F00-0F8F-DDBB-8FEE-2AB1C8F0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1492F-3D4C-6384-8F84-E4FEEF31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4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B7D04-2202-BE6B-9E4B-64F701F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34089-DA36-6B00-D08E-963D8588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6CF7B-CC1E-A388-14CA-599CDD9E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37BCA-7291-8385-448C-CC59B3F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75E42-B058-4A8D-9F85-1EA164D7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23D0B-7E4A-5015-1983-2476AE56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CE381-5DAA-5F98-D09B-97082A4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6A1ED-4579-5BC4-3D95-382C367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EFD52-DEF7-72DB-AC9C-E4D16A9D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DC1A-63F2-59CC-D69A-11217F22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5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5AC6E-DAA3-28D6-A1CA-6937493B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29EBC-1D0C-345E-5EAE-AF6C1E2CD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4E082-4F05-AB50-F05E-72C033F8B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99C2A-F235-AD40-9C30-AD470C64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DC1B5-7794-D08C-0031-E06B6EDD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F2653-8D32-FC1A-0428-EAEC7460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9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95483-A82C-3589-0197-CBECBFE2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513F5-6708-99A0-6BEE-39C04094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18CDF0-4A75-C778-5CF7-0B6124AB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5DE55-A75C-B304-F99F-64519228E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20F9B4-9C5B-1AAC-7C85-8C7587C69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FEA72A-A447-A092-05F3-7EF7B7FD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636996-9F48-19BB-704B-7FD76BBE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D80BF-0DA7-AB59-2E71-99D3B222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2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F2C3D-F637-483D-00DE-AF44E6B4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936CB-3CCD-A17A-CC03-BE28909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CF1B6A-075C-F9D0-1263-F2FF9530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684D7A-13FB-836B-869D-3C403ED6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EE727-FB77-BE99-43DE-A89309B4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24AAD-07D8-F242-EA14-C9830C81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DB74C-9A1A-BA77-076C-FD649E9C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740-E099-D72D-723E-19957EC6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ECF1F-1C2D-E74A-6BA6-71AF1A87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B7B23-BA02-C689-B225-5863B486F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B2079-75E7-F682-826B-97203186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0830E-0B5B-821D-2169-844192F5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33574-08DE-BDE3-E8A3-B1F83B54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6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4A30-48C6-CBC3-F85E-5D58F40A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7554FA-5422-0FA9-139F-30EE5A36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A04DB-4B3B-51C1-19A9-8B790B0A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66F5E-3ADE-FB8B-8358-D6D03A1F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BEB1A-395C-4368-EE6A-59A4EB58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BC170-416A-EB1C-9F66-741B465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7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E093D6-E6AF-D13D-1C7F-43D9BA56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5DCA0-CC8E-8A8C-4E11-490A9F1B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84303-8535-6F4D-1677-B8B3748A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8094-7543-4BFA-BCE4-A1B56CACC1EB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3C1E3-D9EF-669F-AE59-BDFAB8345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A11F3-6FCB-FA7D-AE7C-4DEA8191C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3C8D-F0A3-40CB-A981-D3567146A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7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540AC-9CE9-D84C-BE31-BFEC9B836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E2-E</a:t>
            </a:r>
            <a:r>
              <a:rPr lang="zh-CN" altLang="en-US" dirty="0"/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EDADE-BAC6-27B5-33C1-FFE95BDD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22373448-</a:t>
            </a:r>
            <a:r>
              <a:rPr lang="zh-CN" altLang="en-US" dirty="0"/>
              <a:t>刘润林</a:t>
            </a:r>
          </a:p>
        </p:txBody>
      </p:sp>
    </p:spTree>
    <p:extLst>
      <p:ext uri="{BB962C8B-B14F-4D97-AF65-F5344CB8AC3E}">
        <p14:creationId xmlns:p14="http://schemas.microsoft.com/office/powerpoint/2010/main" val="96686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B2E89-2AF8-4811-F2DA-7F7C2059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5434C1-51B1-10B1-5DD1-9BBD7DC92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480549" cy="4956683"/>
          </a:xfrm>
        </p:spPr>
      </p:pic>
    </p:spTree>
    <p:extLst>
      <p:ext uri="{BB962C8B-B14F-4D97-AF65-F5344CB8AC3E}">
        <p14:creationId xmlns:p14="http://schemas.microsoft.com/office/powerpoint/2010/main" val="31887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797B8-6005-7753-9437-4FC41BA2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00"/>
            <a:ext cx="10515600" cy="1325563"/>
          </a:xfrm>
        </p:spPr>
        <p:txBody>
          <a:bodyPr/>
          <a:lstStyle/>
          <a:p>
            <a:r>
              <a:rPr lang="zh-CN" altLang="en-US" dirty="0"/>
              <a:t>宏观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D90AAA-395F-44FE-0EFA-D03F7D67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7" y="1825625"/>
            <a:ext cx="410150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D06EC0-7A59-822A-9FDE-E9D3DC954909}"/>
              </a:ext>
            </a:extLst>
          </p:cNvPr>
          <p:cNvSpPr txBox="1"/>
          <p:nvPr/>
        </p:nvSpPr>
        <p:spPr>
          <a:xfrm>
            <a:off x="2428210" y="2313432"/>
            <a:ext cx="3509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step[x][y]</a:t>
            </a:r>
            <a:r>
              <a:rPr lang="zh-CN" altLang="en-US" dirty="0"/>
              <a:t>表示到达点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最短需要用几步，题目所求即为</a:t>
            </a:r>
            <a:endParaRPr lang="en-US" altLang="zh-CN" dirty="0"/>
          </a:p>
          <a:p>
            <a:r>
              <a:rPr lang="en-US" altLang="zh-CN" dirty="0"/>
              <a:t>step[n][m]</a:t>
            </a:r>
            <a:r>
              <a:rPr lang="zh-CN" altLang="en-US" dirty="0"/>
              <a:t>，因此其初始化值为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70886A-C83D-E4C6-37A7-779BBC7CC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21" y="5361640"/>
            <a:ext cx="1572184" cy="7220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14D6DA-9AC8-A901-C4A4-A616EE83C05F}"/>
              </a:ext>
            </a:extLst>
          </p:cNvPr>
          <p:cNvSpPr txBox="1"/>
          <p:nvPr/>
        </p:nvSpPr>
        <p:spPr>
          <a:xfrm>
            <a:off x="2428210" y="4133088"/>
            <a:ext cx="335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queue[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个被确定的</a:t>
            </a:r>
            <a:endParaRPr lang="en-US" altLang="zh-CN" dirty="0"/>
          </a:p>
          <a:p>
            <a:r>
              <a:rPr lang="zh-CN" altLang="en-US" dirty="0"/>
              <a:t>点的坐标</a:t>
            </a:r>
          </a:p>
        </p:txBody>
      </p:sp>
    </p:spTree>
    <p:extLst>
      <p:ext uri="{BB962C8B-B14F-4D97-AF65-F5344CB8AC3E}">
        <p14:creationId xmlns:p14="http://schemas.microsoft.com/office/powerpoint/2010/main" val="68269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6EF75-E0D0-41F8-EE97-986CB9AA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F5EED9-8055-200C-EA55-0378BD3D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9" y="1327519"/>
            <a:ext cx="4565885" cy="17082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8B3A4C-81E4-E5BF-CEEB-3024960EADE5}"/>
              </a:ext>
            </a:extLst>
          </p:cNvPr>
          <p:cNvSpPr txBox="1"/>
          <p:nvPr/>
        </p:nvSpPr>
        <p:spPr>
          <a:xfrm>
            <a:off x="5458968" y="1690688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不妨用最笨的方法，代几个数演算一下</a:t>
            </a:r>
            <a:endParaRPr lang="en-US" altLang="zh-CN" dirty="0"/>
          </a:p>
          <a:p>
            <a:r>
              <a:rPr lang="zh-CN" altLang="en-US" dirty="0"/>
              <a:t>推导出其上下左右移动公式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9A5F20-EA5E-83C3-01CC-95E3D85AA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3348"/>
            <a:ext cx="2620097" cy="22876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D76390-A334-EB23-A5FB-26E95D6BE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91" y="3497786"/>
            <a:ext cx="2632211" cy="18923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2DB4A2-0DB7-5C2D-9766-B75B1BA40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08" y="3455912"/>
            <a:ext cx="2620097" cy="22170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6F8F6C-847F-2500-5E27-2D138A08B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39" y="3493348"/>
            <a:ext cx="3055205" cy="20299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C7FF98-31FA-DC93-03FB-A5E6D1F18AFB}"/>
              </a:ext>
            </a:extLst>
          </p:cNvPr>
          <p:cNvSpPr txBox="1"/>
          <p:nvPr/>
        </p:nvSpPr>
        <p:spPr>
          <a:xfrm>
            <a:off x="1783080" y="2713883"/>
            <a:ext cx="861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左                  右                 上                 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5BB5DA-1E53-A5A4-5592-6ABB4AA1E62C}"/>
              </a:ext>
            </a:extLst>
          </p:cNvPr>
          <p:cNvSpPr txBox="1"/>
          <p:nvPr/>
        </p:nvSpPr>
        <p:spPr>
          <a:xfrm>
            <a:off x="3118104" y="5962281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注意：左和上，右和下其实是一致的，只是横纵坐标的变化</a:t>
            </a:r>
            <a:endParaRPr lang="en-US" altLang="zh-CN" dirty="0"/>
          </a:p>
          <a:p>
            <a:r>
              <a:rPr lang="zh-CN" altLang="en-US" dirty="0"/>
              <a:t>注：我这里的公式以</a:t>
            </a:r>
            <a:r>
              <a:rPr lang="en-US" altLang="zh-CN" dirty="0"/>
              <a:t>x=0,y=0</a:t>
            </a:r>
            <a:r>
              <a:rPr lang="zh-CN" altLang="en-US" dirty="0"/>
              <a:t>为起始点</a:t>
            </a:r>
          </a:p>
        </p:txBody>
      </p:sp>
    </p:spTree>
    <p:extLst>
      <p:ext uri="{BB962C8B-B14F-4D97-AF65-F5344CB8AC3E}">
        <p14:creationId xmlns:p14="http://schemas.microsoft.com/office/powerpoint/2010/main" val="42685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47930-6870-2B8D-AA85-1035A4C4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注意细节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CD6501-E39F-DC6C-07DE-0658CBB75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71" y="2052847"/>
            <a:ext cx="2821072" cy="13255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E03E66-3038-14BC-7ED7-3C46C161C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6" y="4276559"/>
            <a:ext cx="4197529" cy="18042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458F64-7CE9-0633-7663-75FD04DF0FEB}"/>
              </a:ext>
            </a:extLst>
          </p:cNvPr>
          <p:cNvSpPr txBox="1"/>
          <p:nvPr/>
        </p:nvSpPr>
        <p:spPr>
          <a:xfrm>
            <a:off x="3017520" y="3429000"/>
            <a:ext cx="571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zh-CN" altLang="en-US" sz="2800" dirty="0"/>
              <a:t>可能为</a:t>
            </a:r>
            <a:r>
              <a:rPr lang="en-US" altLang="zh-CN" sz="2800" dirty="0"/>
              <a:t>1</a:t>
            </a:r>
            <a:r>
              <a:rPr lang="zh-CN" altLang="en-US" sz="2800" dirty="0"/>
              <a:t>，会出现</a:t>
            </a:r>
            <a:r>
              <a:rPr lang="en-US" altLang="zh-CN" sz="2800" dirty="0"/>
              <a:t>%0</a:t>
            </a:r>
            <a:r>
              <a:rPr lang="zh-CN" altLang="en-US" sz="2800" dirty="0"/>
              <a:t>的情况（悲）</a:t>
            </a:r>
          </a:p>
        </p:txBody>
      </p:sp>
    </p:spTree>
    <p:extLst>
      <p:ext uri="{BB962C8B-B14F-4D97-AF65-F5344CB8AC3E}">
        <p14:creationId xmlns:p14="http://schemas.microsoft.com/office/powerpoint/2010/main" val="389770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31084-E591-0971-24F2-FDDD3CC2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088" y="231279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14865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143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E2-E题讲解</vt:lpstr>
      <vt:lpstr>PowerPoint 演示文稿</vt:lpstr>
      <vt:lpstr>宏观</vt:lpstr>
      <vt:lpstr>微操</vt:lpstr>
      <vt:lpstr>注意细节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E2-E题讲解</dc:title>
  <dc:creator>铃薯 马</dc:creator>
  <cp:lastModifiedBy>铃薯 马</cp:lastModifiedBy>
  <cp:revision>1</cp:revision>
  <dcterms:created xsi:type="dcterms:W3CDTF">2023-10-23T01:55:16Z</dcterms:created>
  <dcterms:modified xsi:type="dcterms:W3CDTF">2023-10-23T03:17:40Z</dcterms:modified>
</cp:coreProperties>
</file>