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27050-E506-6028-6D2F-65DDD0A1C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5C0AF0-8D2D-BE29-DAD9-A06FB90F5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44525-AE29-F74B-90F1-7782B84D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0FEF-789F-4064-93B2-FA3AE13CD09E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833EB-CD9C-9CD0-F742-DC8CBC6C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04ECF9-D837-555F-3955-468D3144E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8C4A-BB1B-4BCC-8315-C0AB1E95A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22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5B7A4-283C-EDF4-C758-523BDF71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62328C-CD26-DBFB-9F30-B4A305ECD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F0E41-24BD-B85E-A110-65CD6F2B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0FEF-789F-4064-93B2-FA3AE13CD09E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F8B49-4851-8EB8-B496-5764CC38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C5E4CE-2C11-42B7-7A2E-E4FE1674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8C4A-BB1B-4BCC-8315-C0AB1E95A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56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6339E9-E6FA-7FC0-B11F-A5C5DF8F4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AABA47-4DCA-7FDE-D3BF-96EE9F460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4C954-8605-EA14-1FAE-68565D10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0FEF-789F-4064-93B2-FA3AE13CD09E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A2671E-8D58-5DE8-508C-C2E2C96A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E5210-99D9-7510-3E6C-8CFCFAEB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8C4A-BB1B-4BCC-8315-C0AB1E95A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9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76ABD-9A67-50BF-C1D7-6E801973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66E05B-6ACF-364F-E693-527312BEE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00D4D-D072-09D1-AAA9-40674AA3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0FEF-789F-4064-93B2-FA3AE13CD09E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C68D5B-6709-FFBB-AA70-6F95FD5A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469C7-B1A1-6E6E-062A-E979AD11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8C4A-BB1B-4BCC-8315-C0AB1E95A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51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4ACF7-D037-F839-99D6-B900B29F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87AC11-6D2C-6B61-9D28-97D7692A2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CB100-0319-E346-3FF4-F5DB6365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0FEF-789F-4064-93B2-FA3AE13CD09E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9077C-FA31-250D-3310-83204096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A1D0B-35DD-9677-DC85-A61E1B7E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8C4A-BB1B-4BCC-8315-C0AB1E95A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04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DFBDD-6E9E-7798-7B66-525BF2FEC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8DDEF8-D0E1-3643-8E40-A22EA359A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767B9D-23A2-89E6-2B40-B093D8703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6C8A85-F5E2-8954-7D5E-B92FCF1B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0FEF-789F-4064-93B2-FA3AE13CD09E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4D566C-D8E4-7C99-24B4-524CE741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E594B6-B989-E772-769C-6086E7900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8C4A-BB1B-4BCC-8315-C0AB1E95A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27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34337-ADDB-AF9D-F58D-ABAA50B5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EE36BB-B972-5D56-12BC-F0442447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20A1B7-197D-7F28-2A10-BC53FA815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94FB0B-8423-9DA0-FBE5-4404FE5A5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0808BF-9276-2100-E600-61CF65732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636493-4312-13CE-A6DC-C0AC71B5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0FEF-789F-4064-93B2-FA3AE13CD09E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F7FB3E-3ED8-FD00-B1CD-4BA6985A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66810C-AFAD-ACA4-B5AC-647AAE5F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8C4A-BB1B-4BCC-8315-C0AB1E95A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89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C5473-B1A6-B8D9-68D3-890A31E8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F61F9B-6EB1-8CCB-8C32-DBAED6A9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0FEF-789F-4064-93B2-FA3AE13CD09E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6D614C-01B3-F880-62A4-EF7C6589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96F9B9-3C5F-1521-7264-559DB730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8C4A-BB1B-4BCC-8315-C0AB1E95A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11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CA036C-1D79-6E64-6AF8-481E8ACC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0FEF-789F-4064-93B2-FA3AE13CD09E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A4B9FD-F99F-98C7-74A3-82499EBB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C8D8CB-7BA5-7643-E4D0-9034C0FF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8C4A-BB1B-4BCC-8315-C0AB1E95A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60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9BDF7-131D-D30A-0D99-42D23962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012D31-E75B-9194-F76B-C18496B29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794216-0404-5B30-290E-15E86790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E56798-C60B-F08B-C086-1487202D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0FEF-789F-4064-93B2-FA3AE13CD09E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B0DAB2-194B-8821-D42E-411430273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76B57E-9EDD-C1D1-F58F-8F90BD41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8C4A-BB1B-4BCC-8315-C0AB1E95A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70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33EDF-C2C7-B06F-1F66-5DC2542B3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F3B2C7-EC54-2A4A-5565-C324E2C7A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0551AB-1669-808D-C9C8-E5923024A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AC3CC5-E8B2-8485-ECA0-075CFB86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0FEF-789F-4064-93B2-FA3AE13CD09E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3AB6DB-FB6C-153F-F0A1-90A10FDD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6BC8B3-74E5-4D6F-2C26-60016CF4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8C4A-BB1B-4BCC-8315-C0AB1E95A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50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AC414D-7AF6-ACB7-D5B5-A41718B93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9B24F-1331-A178-7E66-F9EC923A6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F4F86-92AA-85DE-EA8A-A32A17F1D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20FEF-789F-4064-93B2-FA3AE13CD09E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DAC0FA-11A8-832F-59D0-4823DDF22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831CD-F3C0-9E36-10C6-546F37456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E8C4A-BB1B-4BCC-8315-C0AB1E95A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3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4D1B0-2DEB-E6B8-0986-9B19457B7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F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FCF8A6-1AFD-34C2-2915-717543B39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10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4AC3F-C532-2550-F333-83C8A6D8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7610C4D-B88B-EEC1-1BD6-BF6B9EA87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12239"/>
            <a:ext cx="10515600" cy="483352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13710E7-8EE3-C3CC-4625-DCD4906680AE}"/>
              </a:ext>
            </a:extLst>
          </p:cNvPr>
          <p:cNvSpPr txBox="1"/>
          <p:nvPr/>
        </p:nvSpPr>
        <p:spPr>
          <a:xfrm>
            <a:off x="5974080" y="3791466"/>
            <a:ext cx="448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O(</a:t>
            </a:r>
            <a:r>
              <a:rPr lang="en-US" altLang="zh-CN" dirty="0" err="1">
                <a:solidFill>
                  <a:srgbClr val="C00000"/>
                </a:solidFill>
              </a:rPr>
              <a:t>nlogn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zh-CN" altLang="en-US" dirty="0">
                <a:solidFill>
                  <a:srgbClr val="C00000"/>
                </a:solidFill>
              </a:rPr>
              <a:t>可以过</a:t>
            </a:r>
          </a:p>
        </p:txBody>
      </p:sp>
    </p:spTree>
    <p:extLst>
      <p:ext uri="{BB962C8B-B14F-4D97-AF65-F5344CB8AC3E}">
        <p14:creationId xmlns:p14="http://schemas.microsoft.com/office/powerpoint/2010/main" val="394737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AB8C0-297F-8224-E258-A11FFDFD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0B699B-E4BA-84D6-2FFA-913D95268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4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思路：用两个优先队列（堆）分别维护</a:t>
            </a:r>
            <a:r>
              <a:rPr lang="en-US" altLang="zh-CN" sz="4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4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的最小序号和最小时间，每当出现一个任务时，从维护时间的优先队列（堆）中取出所有工作已经结束的</a:t>
            </a:r>
            <a:r>
              <a:rPr lang="en-US" altLang="zh-CN" sz="4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4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存入维护序号的优先队列（堆），令最小序号的</a:t>
            </a:r>
            <a:r>
              <a:rPr lang="en-US" altLang="zh-CN" sz="4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4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进行处理，并将该</a:t>
            </a:r>
            <a:r>
              <a:rPr lang="en-US" altLang="zh-CN" sz="4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4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放入维护最小时间的优先队列（堆），以此类推进行模拟。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95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948CF-0E6E-F151-8783-377EA9DD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优先队列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3F3F84A-2991-7091-CCD5-133DA7435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074695"/>
            <a:ext cx="10515600" cy="18929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A623409-D89D-D67D-88ED-6D10534E9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606467"/>
            <a:ext cx="11525250" cy="49244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9866734-DFC3-5789-5E11-890C45B0A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0839" y="2932030"/>
            <a:ext cx="18666116" cy="280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3A728-6410-C275-867C-0F5828E4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F9B0C6-1443-D2E1-3DBA-914BB8ECA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58" y="365125"/>
            <a:ext cx="6573289" cy="173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01AC950-9438-09E4-5280-59EE184C6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8036"/>
            <a:ext cx="5983818" cy="4941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F0F54A-3AF8-9385-CC1E-717115525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405" y="1084649"/>
            <a:ext cx="6977595" cy="468870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6736FC0-84D3-313A-B79F-362B26FA9C00}"/>
              </a:ext>
            </a:extLst>
          </p:cNvPr>
          <p:cNvSpPr txBox="1"/>
          <p:nvPr/>
        </p:nvSpPr>
        <p:spPr>
          <a:xfrm>
            <a:off x="2687216" y="4180114"/>
            <a:ext cx="218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工作完成的</a:t>
            </a:r>
            <a:r>
              <a:rPr lang="en-US" altLang="zh-CN" dirty="0" err="1"/>
              <a:t>cpu</a:t>
            </a:r>
            <a:r>
              <a:rPr lang="zh-CN" altLang="en-US" dirty="0"/>
              <a:t>出队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07940C-D077-05D4-317B-55F80C96FFA4}"/>
              </a:ext>
            </a:extLst>
          </p:cNvPr>
          <p:cNvSpPr txBox="1"/>
          <p:nvPr/>
        </p:nvSpPr>
        <p:spPr>
          <a:xfrm>
            <a:off x="8322906" y="1690688"/>
            <a:ext cx="2875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找到序号小的</a:t>
            </a:r>
            <a:r>
              <a:rPr lang="en-US" altLang="zh-CN" dirty="0"/>
              <a:t>CPU</a:t>
            </a:r>
            <a:r>
              <a:rPr lang="zh-CN" altLang="en-US" dirty="0"/>
              <a:t>处理本次任务</a:t>
            </a:r>
          </a:p>
        </p:txBody>
      </p:sp>
    </p:spTree>
    <p:extLst>
      <p:ext uri="{BB962C8B-B14F-4D97-AF65-F5344CB8AC3E}">
        <p14:creationId xmlns:p14="http://schemas.microsoft.com/office/powerpoint/2010/main" val="49210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9BCD4-C4C2-7679-3FC6-F294B4FE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F2C28B8-02BB-B9A8-EAEE-D54DF6750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7658"/>
            <a:ext cx="5646612" cy="2408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B770F0-67BB-8AF4-94F9-8AD078928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3034"/>
            <a:ext cx="5623560" cy="2408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B209E60-A44F-61ED-35F3-79929F7D7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688" y="2228248"/>
            <a:ext cx="6130312" cy="26311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3248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104</Words>
  <Application>Microsoft Office PowerPoint</Application>
  <PresentationFormat>宽屏</PresentationFormat>
  <Paragraphs>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F</vt:lpstr>
      <vt:lpstr>PowerPoint 演示文稿</vt:lpstr>
      <vt:lpstr>PowerPoint 演示文稿</vt:lpstr>
      <vt:lpstr>优先队列</vt:lpstr>
      <vt:lpstr>PowerPoint 演示文稿</vt:lpstr>
      <vt:lpstr>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</dc:title>
  <dc:creator>梓芾 许</dc:creator>
  <cp:lastModifiedBy>梓芾 许</cp:lastModifiedBy>
  <cp:revision>4</cp:revision>
  <dcterms:created xsi:type="dcterms:W3CDTF">2023-10-24T06:39:58Z</dcterms:created>
  <dcterms:modified xsi:type="dcterms:W3CDTF">2023-10-24T11:42:48Z</dcterms:modified>
</cp:coreProperties>
</file>