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E2-G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作者：何启荣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608330"/>
            <a:ext cx="9262745" cy="5966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思路分析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936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我们先按时间顺序对所有金币进行排序。</a:t>
            </a:r>
            <a:endParaRPr lang="zh-CN" altLang="en-US"/>
          </a:p>
          <a:p>
            <a:r>
              <a:rPr lang="zh-CN" altLang="en-US"/>
              <a:t>定义dp[i]数组含义为：对于前i枚金币，</a:t>
            </a:r>
            <a:r>
              <a:rPr lang="zh-CN" altLang="en-US" b="1"/>
              <a:t>在拿到第i枚金币的前提下</a:t>
            </a:r>
            <a:r>
              <a:rPr lang="zh-CN" altLang="en-US"/>
              <a:t>，最多可以拿到的金币数。记dp[0]=0。</a:t>
            </a:r>
            <a:endParaRPr lang="zh-CN" altLang="en-US"/>
          </a:p>
          <a:p>
            <a:r>
              <a:rPr lang="zh-CN" altLang="en-US"/>
              <a:t>再记r（0&lt;=r&lt;=i-1），对于第r枚金币，若</a:t>
            </a:r>
            <a:r>
              <a:rPr lang="zh-CN" altLang="en-US" b="1"/>
              <a:t>r和i间的距离（x坐标差值绝对值与y坐标差值绝对值之和）小于二者的时间差</a:t>
            </a:r>
            <a:r>
              <a:rPr lang="zh-CN" altLang="en-US"/>
              <a:t>，且</a:t>
            </a:r>
            <a:r>
              <a:rPr lang="zh-CN" altLang="en-US" b="1"/>
              <a:t>能够拿到第r枚金币</a:t>
            </a:r>
            <a:r>
              <a:rPr lang="zh-CN" altLang="en-US"/>
              <a:t>，则dp[i]的一个可能的值为dp[r]+1，表示在dp[r]的基础上多拿到了第i枚金币。</a:t>
            </a:r>
            <a:endParaRPr lang="zh-CN" altLang="en-US"/>
          </a:p>
          <a:p>
            <a:r>
              <a:rPr lang="zh-CN" altLang="en-US"/>
              <a:t>显然，dp[i]的值为max{dp[r]+1}，0&lt;=r&lt;=i-1，即所有dp[r]+1中的最大值。</a:t>
            </a:r>
            <a:endParaRPr lang="zh-CN" altLang="en-US"/>
          </a:p>
          <a:p>
            <a:r>
              <a:rPr lang="zh-CN" altLang="en-US"/>
              <a:t>通过以上分析，可以得到转移方程：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dp[i] = max{dp[r]+1}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其中，0&lt;=r&lt;=i-1，且r满足：r和i间的距离（x坐标差值绝对值与y坐标差值绝对值之和）小于二者的时间差，且能够拿到第r枚金币。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最后，我们只需要找到dp[i]（0&lt;=i&lt;=n中）的最大值，即为所求答案。</a:t>
            </a:r>
            <a:endParaRPr lang="zh-CN" altLang="en-US"/>
          </a:p>
          <a:p>
            <a:r>
              <a:rPr lang="zh-CN" altLang="en-US"/>
              <a:t>注意：我们需要使用一个数组enter[]，用于标记是否能获取某一金币。</a:t>
            </a:r>
            <a:endParaRPr lang="zh-CN" altLang="en-US"/>
          </a:p>
          <a:p>
            <a:r>
              <a:rPr lang="zh-CN" altLang="en-US"/>
              <a:t>时间复杂度：</a:t>
            </a:r>
            <a:r>
              <a:rPr lang="en-US" altLang="zh-CN"/>
              <a:t>O(n^2)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核心代码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" y="1677035"/>
            <a:ext cx="11851005" cy="3950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ZjFmZWIzNDg2MmIzZjExOTIzMmViNTBmYTMwYTk0ZW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21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E2-G题</vt:lpstr>
      <vt:lpstr>题目</vt:lpstr>
      <vt:lpstr>思路分析</vt:lpstr>
      <vt:lpstr>核心代码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何启荣</cp:lastModifiedBy>
  <cp:revision>157</cp:revision>
  <dcterms:created xsi:type="dcterms:W3CDTF">2019-06-19T02:08:00Z</dcterms:created>
  <dcterms:modified xsi:type="dcterms:W3CDTF">2023-10-23T06:02:08Z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084BB1B58C5C4E25AA4599085A93B951_11</vt:lpwstr>
  </property>
</Properties>
</file>