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7BE21-AD23-4DAF-A597-ECBF54D4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A10BFB-74BF-87E4-F1A7-DE6A326C4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ED6CD-5F84-5902-1FEC-7EB66B41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95621-D724-C62D-DDFB-A22FFC2F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74184-62D7-6E39-E11F-3C0EF26E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8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1A29F-D2B3-2CAC-B91D-8A38A01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09967-DAC9-90C4-F7F6-04F23DE39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1B1D2-0036-17AB-954E-AD1D3955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7186-7229-6D13-8796-61544FC0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8911E-684F-ABB6-7587-465CEA1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82D837-EFCD-646E-C4B2-F52BF8A8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AC6DE-93D2-73F0-152F-53357443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DAC3-702F-D764-080F-6FDB55C0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0AFE-075E-8551-55FD-2DD16B11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A34F9-CB42-A375-0344-F89BAA0F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544-9383-C212-6C9A-0137C05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C243B-BFE2-D501-09CD-DD61F449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5CEC-C8F2-A8CC-79CF-A17D44B5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DE9A1-6E9E-F3AA-88F0-9184EDC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1A591-BAAC-FF43-6C51-10CF6066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E07A-D370-49B3-B637-637EB8F6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791B4-5A54-DFAF-47A0-D0FBF2D7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0B1C-766F-B148-70A5-EEDF1B6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B75C-9A00-82E2-9193-60DADE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DC296-C7C2-C55D-47B3-FFDF7073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3B455-0A5B-7979-4688-D2AF652A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5ED0D-1C3A-90EB-4925-F3EB9805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5ED15-B921-117E-13EB-41B5A3B9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C1F68-A4A3-589F-6762-20836F8E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4AE3A-0D65-040A-DA48-75709C8C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95458-E46E-86E2-9D75-4D723EEB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ECC1-43C4-A63E-F53E-E37B6C91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A4353-9ABB-28AA-FCE2-8385D34A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82B69-D1DC-3F20-7C9C-6A6488DF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7160C4-3B9F-A318-17F2-9759A7505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E51970-2F07-04BA-0B50-16DD260CD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6C563-07C8-3B21-74F3-9EE65CC0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A0EC6D-98AF-CDCE-FF36-477A6FE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9CF84-4714-6D97-B95E-C76344BC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AEDAD-631D-BC9E-0E36-38398DA5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BA459C-CC0A-5A26-1F05-188D7697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C93162-DC3F-095D-E633-D717EB54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F2E8BF-A502-BD16-7A67-11CA29CF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FCBB5-C48C-417A-5169-ECA9F5C7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19136-E36B-3E71-64AC-DC363C6C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2A30A-B062-A529-7CC0-6F6F02B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180EC-961B-B3CD-5FDD-8A95477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16DE6-ED7D-7B85-617D-A4FB1870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9D116-2C35-D3E0-95BF-8F9B2118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FA7E2-4EC7-3356-F7EF-B8309133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335BF-3186-8F6A-3A48-908335A8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BF8B7-6001-636C-1C21-A9BBB674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6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3ACF-DEC8-38EE-A065-BD74F6CB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622B6A-73B7-6B2C-EBD3-CE19E7D8C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D79C7-24DA-ECD2-2D19-5D72B9C40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4B9E3-B654-18E0-C6C6-F555B08F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A9F7F-06CE-A499-0B94-64C4D515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7A7E1-3D21-0BF6-0F71-D75E7C3E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BB741-B22F-AB0F-3E97-4DE049F5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009F0-EC4B-85C6-69C9-79D8907D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E021-64DD-CD84-6562-1E4BDA084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5D3D-587E-4BE8-9788-C7942CCDA83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8A113-1166-D783-FBB8-AD3C9285C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602C-148E-B429-D57C-371079C4E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F796-F0E0-417F-B6AD-97AF9093D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BEE2B-C9E2-1D1E-1353-4B75F0E7C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73D8B-AA6E-D281-85C3-6FA2120F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6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039B-B32E-93C7-D73E-9DB5C34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7C506F-B585-4CC9-E43E-0E80CF45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50"/>
            <a:ext cx="10515600" cy="4173499"/>
          </a:xfrm>
        </p:spPr>
      </p:pic>
    </p:spTree>
    <p:extLst>
      <p:ext uri="{BB962C8B-B14F-4D97-AF65-F5344CB8AC3E}">
        <p14:creationId xmlns:p14="http://schemas.microsoft.com/office/powerpoint/2010/main" val="225618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D678-22F9-86ED-5C00-5FEF25A9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882"/>
            <a:ext cx="10515600" cy="5909847"/>
          </a:xfrm>
        </p:spPr>
        <p:txBody>
          <a:bodyPr>
            <a:normAutofit/>
          </a:bodyPr>
          <a:lstStyle/>
          <a:p>
            <a:r>
              <a:rPr lang="zh-CN" altLang="en-US" dirty="0"/>
              <a:t>思路：首先考虑朴素的</a:t>
            </a:r>
            <a:r>
              <a:rPr lang="en-US" altLang="zh-CN" dirty="0" err="1"/>
              <a:t>dp</a:t>
            </a:r>
            <a:r>
              <a:rPr lang="zh-CN" altLang="en-US" dirty="0"/>
              <a:t>即二维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即代表来到第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格所需的最少时间，可以得到转移方程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][j]=(r:1~k)min(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-s[r]][j]+t[r],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][j-s[r]]+t[r])</a:t>
            </a:r>
            <a:r>
              <a:rPr lang="zh-CN" altLang="en-US" dirty="0"/>
              <a:t>，容易求得求到</a:t>
            </a:r>
            <a:r>
              <a:rPr lang="en-US" altLang="zh-CN" dirty="0" err="1"/>
              <a:t>dp</a:t>
            </a:r>
            <a:r>
              <a:rPr lang="en-US" altLang="zh-CN" dirty="0"/>
              <a:t>[n][m]</a:t>
            </a:r>
            <a:r>
              <a:rPr lang="zh-CN" altLang="en-US" dirty="0"/>
              <a:t>的时间复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mnkT</a:t>
            </a:r>
            <a:r>
              <a:rPr lang="zh-CN" altLang="en-US" dirty="0"/>
              <a:t>），再考虑到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都是</a:t>
            </a:r>
            <a:r>
              <a:rPr lang="en-US" altLang="zh-CN" dirty="0"/>
              <a:t>2000</a:t>
            </a:r>
            <a:r>
              <a:rPr lang="zh-CN" altLang="en-US" dirty="0"/>
              <a:t>级别的数，会超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时，因此考虑优化。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由于继续使用二维</a:t>
            </a:r>
            <a:r>
              <a:rPr lang="en-US" altLang="zh-CN" dirty="0" err="1"/>
              <a:t>dp</a:t>
            </a:r>
            <a:r>
              <a:rPr lang="zh-CN" altLang="en-US" dirty="0"/>
              <a:t>的话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均是不可优化的，</a:t>
            </a:r>
            <a:r>
              <a:rPr lang="en-US" altLang="zh-CN" dirty="0"/>
              <a:t>k</a:t>
            </a:r>
            <a:r>
              <a:rPr lang="zh-CN" altLang="en-US" dirty="0"/>
              <a:t>也不能优化到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log</a:t>
            </a:r>
            <a:r>
              <a:rPr lang="zh-CN" altLang="en-US" dirty="0"/>
              <a:t>级别，所以二维</a:t>
            </a:r>
            <a:r>
              <a:rPr lang="en-US" altLang="zh-CN" dirty="0" err="1"/>
              <a:t>dp</a:t>
            </a:r>
            <a:r>
              <a:rPr lang="zh-CN" altLang="en-US" dirty="0"/>
              <a:t>是不行的，但是这题的特殊性在于只能</a:t>
            </a:r>
            <a:r>
              <a:rPr lang="en-US" altLang="zh-CN" dirty="0"/>
              <a:t>x</a:t>
            </a:r>
            <a:r>
              <a:rPr lang="zh-CN" altLang="en-US" dirty="0"/>
              <a:t>轴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正向或是</a:t>
            </a:r>
            <a:r>
              <a:rPr lang="en-US" altLang="zh-CN" dirty="0"/>
              <a:t>y</a:t>
            </a:r>
            <a:r>
              <a:rPr lang="zh-CN" altLang="en-US" dirty="0"/>
              <a:t>轴正向移动，因此可以将最小的路程平移到两条边上，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因此就可以变成两条线段的</a:t>
            </a:r>
            <a:r>
              <a:rPr lang="en-US" altLang="zh-CN" dirty="0" err="1"/>
              <a:t>dp</a:t>
            </a:r>
            <a:r>
              <a:rPr lang="zh-CN" altLang="en-US" dirty="0"/>
              <a:t>，原理同上。</a:t>
            </a:r>
          </a:p>
        </p:txBody>
      </p:sp>
    </p:spTree>
    <p:extLst>
      <p:ext uri="{BB962C8B-B14F-4D97-AF65-F5344CB8AC3E}">
        <p14:creationId xmlns:p14="http://schemas.microsoft.com/office/powerpoint/2010/main" val="37616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34DD-4283-6BB3-CDD1-610A4665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EA03E8-CAEF-35A1-1EE9-059D649D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934" y="8554"/>
            <a:ext cx="6168132" cy="6840891"/>
          </a:xfrm>
        </p:spPr>
      </p:pic>
    </p:spTree>
    <p:extLst>
      <p:ext uri="{BB962C8B-B14F-4D97-AF65-F5344CB8AC3E}">
        <p14:creationId xmlns:p14="http://schemas.microsoft.com/office/powerpoint/2010/main" val="89854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204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惠天 薛</dc:creator>
  <cp:lastModifiedBy>惠天 薛</cp:lastModifiedBy>
  <cp:revision>1</cp:revision>
  <dcterms:created xsi:type="dcterms:W3CDTF">2023-10-22T02:37:48Z</dcterms:created>
  <dcterms:modified xsi:type="dcterms:W3CDTF">2023-10-22T02:52:28Z</dcterms:modified>
</cp:coreProperties>
</file>