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6BF876-48BA-B579-8AAA-5D60FCAE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5" t="22815" r="22917" b="21704"/>
          <a:stretch/>
        </p:blipFill>
        <p:spPr>
          <a:xfrm>
            <a:off x="1694180" y="472082"/>
            <a:ext cx="8803640" cy="59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5E624F-8319-2DDB-AF22-876ADD10D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" t="19630" r="63792" b="38667"/>
          <a:stretch/>
        </p:blipFill>
        <p:spPr>
          <a:xfrm>
            <a:off x="55880" y="187960"/>
            <a:ext cx="5453420" cy="391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9B1D6D-325E-3E9F-26FC-94098DAF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0" t="27778" r="33750" b="21482"/>
          <a:stretch/>
        </p:blipFill>
        <p:spPr>
          <a:xfrm>
            <a:off x="5074920" y="2600960"/>
            <a:ext cx="7117080" cy="35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佳豪 闫</cp:lastModifiedBy>
  <cp:revision>5</cp:revision>
  <dcterms:created xsi:type="dcterms:W3CDTF">2023-10-22T13:29:03Z</dcterms:created>
  <dcterms:modified xsi:type="dcterms:W3CDTF">2023-10-22T13:33:10Z</dcterms:modified>
</cp:coreProperties>
</file>