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715" y="2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3720-421A-E0F9-7E02-44244D9AA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55254B-6348-62BC-BBD7-A39AB4148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750385-BFE4-6AB5-24D7-96BDC302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30A5-7631-499A-935C-616ECF3E5378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0B3D70-F194-5CEA-5679-2887A64F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E3F37-ECD8-1C46-66B9-3BCA5730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40BB-B330-41CD-9C9F-0885C1BB3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90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4F386-958C-7CFA-518D-546CFE871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133ABD-B074-FDBF-81FD-594DFA0C7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76289-63F3-501F-C3E6-E22B256AD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30A5-7631-499A-935C-616ECF3E5378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FDDA43-1A9F-ADEE-7ABB-EB3492427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9D94BC-0745-7612-CDC3-2365CBD8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40BB-B330-41CD-9C9F-0885C1BB3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18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D20397-4D72-1884-D901-A5735F214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BABCE4-601E-A766-54E4-C076F01C2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60254-6334-E2A4-6388-C6A35E93E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30A5-7631-499A-935C-616ECF3E5378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3FD808-4156-0F28-8ADA-73E763ED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804BEF-DE6A-A7E3-6E0B-76893030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40BB-B330-41CD-9C9F-0885C1BB3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70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AD7B6-A53C-D068-9F83-50C9149B0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C6EA4B-DF59-37F0-EDBA-D2DD518AB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2008E2-4309-A3DF-4EFB-48FE0DD9F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30A5-7631-499A-935C-616ECF3E5378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25291A-03A7-4430-72D8-527A2C33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1B751-4ED4-2711-0F2D-D0E28A67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40BB-B330-41CD-9C9F-0885C1BB3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78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35497-B608-9168-96DD-FFD8B5D3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7A9307-5EBF-7AA4-45CE-1C4FE2ABD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D05EAE-38BD-0F50-2E19-2AE60ABB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30A5-7631-499A-935C-616ECF3E5378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3389D-641D-F81F-1180-4540DDAB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E346FF-8855-CF9C-17DA-8E065B76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40BB-B330-41CD-9C9F-0885C1BB3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9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7721E-3C8E-4D89-585F-E275317B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5A73F-FD68-3D88-51D5-6618582B4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A8BA75-30BA-F835-8611-8863FE84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892F0A-BF47-D616-B7EB-86F0DF38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30A5-7631-499A-935C-616ECF3E5378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A7B073-DA79-D782-E43C-4B285B7C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891A51-F40A-763A-DE9B-A2B392AE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40BB-B330-41CD-9C9F-0885C1BB3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98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0DACC-1501-89F2-4179-A786A7EBE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547739-DBDD-86A6-CFF6-53BE56CBF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6780DA-9CA7-B5D8-3553-8C32856C1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CDCAB7-FADC-C926-1F83-A6A908208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3D1E25-DEEE-407F-50CB-679A51123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E7BB2B-F395-94CD-7951-48D2FBD1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30A5-7631-499A-935C-616ECF3E5378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72B7C8-1ED1-51D7-D0F8-AFC40B34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0AB8F0-A453-DB6D-CDB5-B90F346E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40BB-B330-41CD-9C9F-0885C1BB3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29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B0F13-2244-A203-5440-880526DBA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AAE056-92E1-8BBC-2C25-FA7E5FFC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30A5-7631-499A-935C-616ECF3E5378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FD1F82-2C7E-DC82-90EE-45C101E1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AC67BD-E7DB-47B8-883D-93E128CE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40BB-B330-41CD-9C9F-0885C1BB3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25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35DB50-F9CF-F311-03C3-A7A2D7CE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30A5-7631-499A-935C-616ECF3E5378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F79049-6367-DA3F-0572-AF9F49F0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98F37A-873E-AA49-666F-09A2948C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40BB-B330-41CD-9C9F-0885C1BB3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86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1A89C-A309-0696-9F62-71333F09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2654D-4B1F-A7E2-EFCC-C30F1842E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89D722-1DCF-574F-883C-C4A37F41A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DD8BFF-BE48-18F6-13E5-5B17F766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30A5-7631-499A-935C-616ECF3E5378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2A629C-4F2D-C3DC-3209-1475584A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786A4D-17F5-AA03-9F66-965BC910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40BB-B330-41CD-9C9F-0885C1BB3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11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A3364-9C17-2101-E014-87643342E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ADDF62-B86E-AC6C-45A9-1FD289C46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E10BC5-047B-B30E-AB03-78BA3C240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1398B3-6F5A-1BC5-6B82-51C2299C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30A5-7631-499A-935C-616ECF3E5378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10A627-C6CF-3BBE-AC99-FD01E20C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9ABFED-1FD5-714B-4754-9A6BF5EC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40BB-B330-41CD-9C9F-0885C1BB3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24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03E101-4617-EC5A-31B0-8907B46F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5C0C6D-D4F9-2A98-CC34-DEBE4DD7B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C9284-1F82-FEBE-E969-86A78706F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330A5-7631-499A-935C-616ECF3E5378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B964C-3833-2E9D-C8B1-C22A2E474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BA78C2-2FF2-A535-54D4-A8B16B4A4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40BB-B330-41CD-9C9F-0885C1BB3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55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507E3CA-898A-3AC7-45CC-9EE9CC862B1A}"/>
              </a:ext>
            </a:extLst>
          </p:cNvPr>
          <p:cNvSpPr txBox="1"/>
          <p:nvPr/>
        </p:nvSpPr>
        <p:spPr>
          <a:xfrm>
            <a:off x="3780693" y="2110159"/>
            <a:ext cx="46423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/>
              <a:t>E3-A</a:t>
            </a:r>
            <a:r>
              <a:rPr lang="zh-CN" altLang="en-US" sz="8000" dirty="0"/>
              <a:t>题解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8561DB-C6D6-4303-56EA-6B868AACA996}"/>
              </a:ext>
            </a:extLst>
          </p:cNvPr>
          <p:cNvSpPr txBox="1"/>
          <p:nvPr/>
        </p:nvSpPr>
        <p:spPr>
          <a:xfrm>
            <a:off x="4064000" y="5156198"/>
            <a:ext cx="40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22371280-</a:t>
            </a:r>
            <a:r>
              <a:rPr lang="zh-CN" altLang="en-US" dirty="0"/>
              <a:t>尹邦熙</a:t>
            </a:r>
          </a:p>
        </p:txBody>
      </p:sp>
    </p:spTree>
    <p:extLst>
      <p:ext uri="{BB962C8B-B14F-4D97-AF65-F5344CB8AC3E}">
        <p14:creationId xmlns:p14="http://schemas.microsoft.com/office/powerpoint/2010/main" val="352085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507E3CA-898A-3AC7-45CC-9EE9CC862B1A}"/>
              </a:ext>
            </a:extLst>
          </p:cNvPr>
          <p:cNvSpPr txBox="1"/>
          <p:nvPr/>
        </p:nvSpPr>
        <p:spPr>
          <a:xfrm>
            <a:off x="-1" y="9239"/>
            <a:ext cx="410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E3-A</a:t>
            </a:r>
            <a:r>
              <a:rPr lang="zh-CN" altLang="en-US" sz="3600" dirty="0"/>
              <a:t>题解</a:t>
            </a:r>
            <a:r>
              <a:rPr lang="en-US" altLang="zh-CN" sz="3600" dirty="0"/>
              <a:t>/</a:t>
            </a:r>
            <a:r>
              <a:rPr lang="zh-CN" altLang="en-US" sz="3600" dirty="0"/>
              <a:t>题意回顾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DE441E-481B-F02B-B08F-CD6C1F41E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0" y="1145097"/>
            <a:ext cx="6002170" cy="43262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0F79E1-CBCA-D02B-246A-FEE8674B2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17592"/>
            <a:ext cx="6002170" cy="385379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DBF7F8-85AA-A2F1-D71B-0355B4756BC0}"/>
              </a:ext>
            </a:extLst>
          </p:cNvPr>
          <p:cNvSpPr txBox="1"/>
          <p:nvPr/>
        </p:nvSpPr>
        <p:spPr>
          <a:xfrm>
            <a:off x="517234" y="6008467"/>
            <a:ext cx="1117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一句话题意：对于每组数据，读入一个数（字符串）输出重排各位数字后的最大值</a:t>
            </a:r>
          </a:p>
        </p:txBody>
      </p:sp>
    </p:spTree>
    <p:extLst>
      <p:ext uri="{BB962C8B-B14F-4D97-AF65-F5344CB8AC3E}">
        <p14:creationId xmlns:p14="http://schemas.microsoft.com/office/powerpoint/2010/main" val="377421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0CC1F5C-C073-E75A-8879-D2DB49E38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02" y="364836"/>
            <a:ext cx="10307196" cy="55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6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99BFA7-5FBF-2590-D3D7-3A4BB4D3432D}"/>
              </a:ext>
            </a:extLst>
          </p:cNvPr>
          <p:cNvSpPr txBox="1"/>
          <p:nvPr/>
        </p:nvSpPr>
        <p:spPr>
          <a:xfrm>
            <a:off x="2204720" y="2228671"/>
            <a:ext cx="7782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/>
              <a:t>谢谢聆听！</a:t>
            </a:r>
            <a:endParaRPr lang="en-US" altLang="zh-CN" sz="7200" dirty="0"/>
          </a:p>
          <a:p>
            <a:pPr algn="ctr"/>
            <a:r>
              <a:rPr lang="zh-CN" altLang="en-US" dirty="0"/>
              <a:t>（源码在题解中）</a:t>
            </a:r>
            <a:endParaRPr lang="zh-CN" altLang="en-US" sz="6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A385DB-A134-F27C-4D83-48367270BD60}"/>
              </a:ext>
            </a:extLst>
          </p:cNvPr>
          <p:cNvSpPr txBox="1"/>
          <p:nvPr/>
        </p:nvSpPr>
        <p:spPr>
          <a:xfrm>
            <a:off x="4064000" y="5156198"/>
            <a:ext cx="40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22371280-</a:t>
            </a:r>
            <a:r>
              <a:rPr lang="zh-CN" altLang="en-US" dirty="0"/>
              <a:t>尹邦熙</a:t>
            </a:r>
          </a:p>
        </p:txBody>
      </p:sp>
    </p:spTree>
    <p:extLst>
      <p:ext uri="{BB962C8B-B14F-4D97-AF65-F5344CB8AC3E}">
        <p14:creationId xmlns:p14="http://schemas.microsoft.com/office/powerpoint/2010/main" val="4279761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42</Words>
  <Application>Microsoft Office PowerPoint</Application>
  <PresentationFormat>宽屏</PresentationFormat>
  <Paragraphs>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邦熙 尹</dc:creator>
  <cp:lastModifiedBy>邦熙 尹</cp:lastModifiedBy>
  <cp:revision>5</cp:revision>
  <dcterms:created xsi:type="dcterms:W3CDTF">2023-11-05T11:09:59Z</dcterms:created>
  <dcterms:modified xsi:type="dcterms:W3CDTF">2023-11-05T11:42:16Z</dcterms:modified>
</cp:coreProperties>
</file>