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7" r:id="rId5"/>
    <p:sldId id="323" r:id="rId6"/>
    <p:sldId id="326" r:id="rId7"/>
    <p:sldId id="327" r:id="rId8"/>
    <p:sldId id="328" r:id="rId9"/>
    <p:sldId id="329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0" userDrawn="1">
          <p15:clr>
            <a:srgbClr val="A4A3A4"/>
          </p15:clr>
        </p15:guide>
        <p15:guide id="2" pos="3838" userDrawn="1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pos="70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C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0" autoAdjust="0"/>
    <p:restoredTop sz="92866" autoAdjust="0"/>
  </p:normalViewPr>
  <p:slideViewPr>
    <p:cSldViewPr snapToGrid="0" showGuides="1">
      <p:cViewPr varScale="1">
        <p:scale>
          <a:sx n="73" d="100"/>
          <a:sy n="73" d="100"/>
        </p:scale>
        <p:origin x="126" y="624"/>
      </p:cViewPr>
      <p:guideLst>
        <p:guide orient="horz" pos="2140"/>
        <p:guide pos="3838"/>
        <p:guide pos="551"/>
        <p:guide pos="7092"/>
      </p:guideLst>
    </p:cSldViewPr>
  </p:slid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66" d="100"/>
        <a:sy n="66" d="100"/>
      </p:scale>
      <p:origin x="0" y="-2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5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3CA76-B799-4CDE-9068-35594054F5E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亮亮图文旗舰店</a:t>
            </a:r>
            <a:endParaRPr lang="zh-CN" altLang="en-US" dirty="0" smtClean="0"/>
          </a:p>
          <a:p>
            <a:r>
              <a:rPr lang="en-US" altLang="zh-CN" dirty="0" smtClean="0"/>
              <a:t>https://liangliangtuwen.tmall.com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72012-16E0-4556-8392-F42A35F3BE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85244-8474-43F7-83A3-B98FF2C18C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54F68-C83E-4C64-8DA0-E0B44EF8E0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tags" Target="../tags/tag5.xml"/><Relationship Id="rId2" Type="http://schemas.openxmlformats.org/officeDocument/2006/relationships/image" Target="../media/image7.png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tags" Target="../tags/tag7.xml"/><Relationship Id="rId2" Type="http://schemas.openxmlformats.org/officeDocument/2006/relationships/image" Target="../media/image9.png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tags" Target="../tags/tag9.xml"/><Relationship Id="rId2" Type="http://schemas.openxmlformats.org/officeDocument/2006/relationships/image" Target="../media/image11.png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tags" Target="../tags/tag14.xml"/><Relationship Id="rId7" Type="http://schemas.openxmlformats.org/officeDocument/2006/relationships/image" Target="../media/image15.png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image" Target="../media/image14.png"/><Relationship Id="rId3" Type="http://schemas.openxmlformats.org/officeDocument/2006/relationships/tags" Target="../tags/tag11.xml"/><Relationship Id="rId2" Type="http://schemas.openxmlformats.org/officeDocument/2006/relationships/image" Target="../media/image13.png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2561866" y="-185945"/>
            <a:ext cx="12192000" cy="6858000"/>
            <a:chOff x="-9441874" y="-1384720"/>
            <a:chExt cx="12192000" cy="6858000"/>
          </a:xfrm>
        </p:grpSpPr>
        <p:pic>
          <p:nvPicPr>
            <p:cNvPr id="1026" name="Picture 2" descr="http://pic.97uimg.com/back_pic/00/01/88/75/dab74c05ca1b40a8122bedf0e8ad055b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420"/>
            <a:stretch>
              <a:fillRect/>
            </a:stretch>
          </p:blipFill>
          <p:spPr bwMode="auto">
            <a:xfrm>
              <a:off x="-9441599" y="-1384719"/>
              <a:ext cx="12191450" cy="6857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-9441874" y="-1384720"/>
              <a:ext cx="12192000" cy="685800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3252652" y="2173931"/>
            <a:ext cx="8939348" cy="2138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40350" y="2585085"/>
            <a:ext cx="5812790" cy="8210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000" b="1" spc="300" dirty="0" smtClean="0">
                <a:solidFill>
                  <a:schemeClr val="bg1"/>
                </a:solidFill>
              </a:rPr>
              <a:t>E3-C </a:t>
            </a:r>
            <a:r>
              <a:rPr lang="zh-CN" altLang="en-US" sz="4000" b="1" spc="300" dirty="0" smtClean="0">
                <a:solidFill>
                  <a:schemeClr val="bg1"/>
                </a:solidFill>
              </a:rPr>
              <a:t>题目讲解</a:t>
            </a:r>
            <a:r>
              <a:rPr lang="en-US" altLang="zh-CN" sz="4000" b="1" spc="300" dirty="0" smtClean="0">
                <a:solidFill>
                  <a:schemeClr val="bg1"/>
                </a:solidFill>
              </a:rPr>
              <a:t>         </a:t>
            </a:r>
            <a:endParaRPr lang="en-US" altLang="zh-CN" sz="4000" b="1" spc="300" dirty="0" smtClean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52335" y="3535045"/>
            <a:ext cx="1988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软件学院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阮阳栋</a:t>
            </a: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226" y="2585258"/>
            <a:ext cx="1399822" cy="1399822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7252335" y="3535045"/>
            <a:ext cx="1988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软件学院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阮阳栋</a:t>
            </a:r>
            <a:endParaRPr lang="zh-CN" altLang="en-US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问题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描述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  <a:endParaRPr lang="zh-CN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2175" y="1303655"/>
            <a:ext cx="10407650" cy="4362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问题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分析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  <a:endParaRPr lang="zh-CN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98220" y="1276350"/>
            <a:ext cx="9766300" cy="215265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H="1">
            <a:off x="4635500" y="3007995"/>
            <a:ext cx="3932555" cy="148336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108960" y="4596765"/>
            <a:ext cx="34810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如何求解</a:t>
            </a:r>
            <a:r>
              <a:rPr lang="zh-CN" altLang="en-US"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对数</a:t>
            </a:r>
            <a:r>
              <a:rPr lang="zh-CN" altLang="en-US"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？</a:t>
            </a:r>
            <a:endParaRPr lang="zh-CN" altLang="en-US" sz="3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问题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分析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  <a:endParaRPr lang="zh-CN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9350" y="1368425"/>
            <a:ext cx="9893300" cy="2514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81100" y="4227830"/>
            <a:ext cx="9829800" cy="83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问题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分析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  <a:endParaRPr lang="zh-CN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94410" y="1459865"/>
            <a:ext cx="9772650" cy="908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94410" y="2613660"/>
            <a:ext cx="9613900" cy="2861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问题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分析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  <a:endParaRPr lang="zh-CN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00150" y="1203960"/>
            <a:ext cx="7061200" cy="615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94410" y="1913255"/>
            <a:ext cx="6593205" cy="4170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8845" y="219693"/>
            <a:ext cx="17948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效率</a:t>
            </a:r>
            <a:r>
              <a: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分析</a:t>
            </a:r>
            <a:endParaRPr lang="zh-CN" altLang="en-US" sz="28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3694" y="237055"/>
            <a:ext cx="1203844" cy="488496"/>
            <a:chOff x="-3694" y="237055"/>
            <a:chExt cx="1203844" cy="488496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237055"/>
              <a:ext cx="1200150" cy="488496"/>
              <a:chOff x="0" y="254454"/>
              <a:chExt cx="1795510" cy="73251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54454"/>
                <a:ext cx="1487837" cy="732518"/>
              </a:xfrm>
              <a:custGeom>
                <a:avLst/>
                <a:gdLst>
                  <a:gd name="connsiteX0" fmla="*/ 0 w 1487837"/>
                  <a:gd name="connsiteY0" fmla="*/ 0 h 914400"/>
                  <a:gd name="connsiteX1" fmla="*/ 1487837 w 1487837"/>
                  <a:gd name="connsiteY1" fmla="*/ 0 h 914400"/>
                  <a:gd name="connsiteX2" fmla="*/ 1487837 w 1487837"/>
                  <a:gd name="connsiteY2" fmla="*/ 914400 h 914400"/>
                  <a:gd name="connsiteX3" fmla="*/ 0 w 1487837"/>
                  <a:gd name="connsiteY3" fmla="*/ 914400 h 914400"/>
                  <a:gd name="connsiteX4" fmla="*/ 0 w 1487837"/>
                  <a:gd name="connsiteY4" fmla="*/ 0 h 914400"/>
                  <a:gd name="connsiteX0-1" fmla="*/ 0 w 1487837"/>
                  <a:gd name="connsiteY0-2" fmla="*/ 29029 h 943429"/>
                  <a:gd name="connsiteX1-3" fmla="*/ 820180 w 1487837"/>
                  <a:gd name="connsiteY1-4" fmla="*/ 0 h 943429"/>
                  <a:gd name="connsiteX2-5" fmla="*/ 1487837 w 1487837"/>
                  <a:gd name="connsiteY2-6" fmla="*/ 943429 h 943429"/>
                  <a:gd name="connsiteX3-7" fmla="*/ 0 w 1487837"/>
                  <a:gd name="connsiteY3-8" fmla="*/ 943429 h 943429"/>
                  <a:gd name="connsiteX4-9" fmla="*/ 0 w 1487837"/>
                  <a:gd name="connsiteY4-10" fmla="*/ 29029 h 943429"/>
                  <a:gd name="connsiteX0-11" fmla="*/ 0 w 1487837"/>
                  <a:gd name="connsiteY0-12" fmla="*/ 0 h 914400"/>
                  <a:gd name="connsiteX1-13" fmla="*/ 820180 w 1487837"/>
                  <a:gd name="connsiteY1-14" fmla="*/ 10659 h 914400"/>
                  <a:gd name="connsiteX2-15" fmla="*/ 1487837 w 1487837"/>
                  <a:gd name="connsiteY2-16" fmla="*/ 914400 h 914400"/>
                  <a:gd name="connsiteX3-17" fmla="*/ 0 w 1487837"/>
                  <a:gd name="connsiteY3-18" fmla="*/ 914400 h 914400"/>
                  <a:gd name="connsiteX4-19" fmla="*/ 0 w 1487837"/>
                  <a:gd name="connsiteY4-20" fmla="*/ 0 h 914400"/>
                  <a:gd name="connsiteX0-21" fmla="*/ 0 w 1487837"/>
                  <a:gd name="connsiteY0-22" fmla="*/ 0 h 914400"/>
                  <a:gd name="connsiteX1-23" fmla="*/ 820180 w 1487837"/>
                  <a:gd name="connsiteY1-24" fmla="*/ 2721 h 914400"/>
                  <a:gd name="connsiteX2-25" fmla="*/ 1487837 w 1487837"/>
                  <a:gd name="connsiteY2-26" fmla="*/ 914400 h 914400"/>
                  <a:gd name="connsiteX3-27" fmla="*/ 0 w 1487837"/>
                  <a:gd name="connsiteY3-28" fmla="*/ 914400 h 914400"/>
                  <a:gd name="connsiteX4-29" fmla="*/ 0 w 1487837"/>
                  <a:gd name="connsiteY4-30" fmla="*/ 0 h 914400"/>
                  <a:gd name="connsiteX0-31" fmla="*/ 0 w 1487837"/>
                  <a:gd name="connsiteY0-32" fmla="*/ 1248 h 915648"/>
                  <a:gd name="connsiteX1-33" fmla="*/ 867805 w 1487837"/>
                  <a:gd name="connsiteY1-34" fmla="*/ 0 h 915648"/>
                  <a:gd name="connsiteX2-35" fmla="*/ 1487837 w 1487837"/>
                  <a:gd name="connsiteY2-36" fmla="*/ 915648 h 915648"/>
                  <a:gd name="connsiteX3-37" fmla="*/ 0 w 1487837"/>
                  <a:gd name="connsiteY3-38" fmla="*/ 915648 h 915648"/>
                  <a:gd name="connsiteX4-39" fmla="*/ 0 w 1487837"/>
                  <a:gd name="connsiteY4-40" fmla="*/ 1248 h 91564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87837" h="915648">
                    <a:moveTo>
                      <a:pt x="0" y="1248"/>
                    </a:moveTo>
                    <a:lnTo>
                      <a:pt x="867805" y="0"/>
                    </a:lnTo>
                    <a:lnTo>
                      <a:pt x="1487837" y="915648"/>
                    </a:lnTo>
                    <a:lnTo>
                      <a:pt x="0" y="915648"/>
                    </a:lnTo>
                    <a:lnTo>
                      <a:pt x="0" y="124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010747" y="254454"/>
                <a:ext cx="784763" cy="732518"/>
              </a:xfrm>
              <a:custGeom>
                <a:avLst/>
                <a:gdLst>
                  <a:gd name="connsiteX0" fmla="*/ 164731 w 784763"/>
                  <a:gd name="connsiteY0" fmla="*/ 0 h 732518"/>
                  <a:gd name="connsiteX1" fmla="*/ 784763 w 784763"/>
                  <a:gd name="connsiteY1" fmla="*/ 732518 h 732518"/>
                  <a:gd name="connsiteX2" fmla="*/ 619871 w 784763"/>
                  <a:gd name="connsiteY2" fmla="*/ 732518 h 732518"/>
                  <a:gd name="connsiteX3" fmla="*/ 0 w 784763"/>
                  <a:gd name="connsiteY3" fmla="*/ 190 h 73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4763" h="732518">
                    <a:moveTo>
                      <a:pt x="164731" y="0"/>
                    </a:moveTo>
                    <a:lnTo>
                      <a:pt x="784763" y="732518"/>
                    </a:lnTo>
                    <a:lnTo>
                      <a:pt x="619871" y="732518"/>
                    </a:lnTo>
                    <a:lnTo>
                      <a:pt x="0" y="19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-3694" y="237055"/>
              <a:ext cx="7206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3694" y="6575725"/>
            <a:ext cx="12195694" cy="282275"/>
            <a:chOff x="-3694" y="6575725"/>
            <a:chExt cx="12195694" cy="282275"/>
          </a:xfrm>
        </p:grpSpPr>
        <p:sp>
          <p:nvSpPr>
            <p:cNvPr id="16" name="矩形 19"/>
            <p:cNvSpPr/>
            <p:nvPr/>
          </p:nvSpPr>
          <p:spPr>
            <a:xfrm>
              <a:off x="-3694" y="6575725"/>
              <a:ext cx="9785869" cy="282275"/>
            </a:xfrm>
            <a:custGeom>
              <a:avLst/>
              <a:gdLst>
                <a:gd name="connsiteX0" fmla="*/ 0 w 9785869"/>
                <a:gd name="connsiteY0" fmla="*/ 0 h 282275"/>
                <a:gd name="connsiteX1" fmla="*/ 9785869 w 9785869"/>
                <a:gd name="connsiteY1" fmla="*/ 0 h 282275"/>
                <a:gd name="connsiteX2" fmla="*/ 9785869 w 9785869"/>
                <a:gd name="connsiteY2" fmla="*/ 282275 h 282275"/>
                <a:gd name="connsiteX3" fmla="*/ 0 w 9785869"/>
                <a:gd name="connsiteY3" fmla="*/ 282275 h 282275"/>
                <a:gd name="connsiteX4" fmla="*/ 0 w 9785869"/>
                <a:gd name="connsiteY4" fmla="*/ 0 h 282275"/>
                <a:gd name="connsiteX0-1" fmla="*/ 0 w 9785869"/>
                <a:gd name="connsiteY0-2" fmla="*/ 0 h 282275"/>
                <a:gd name="connsiteX1-3" fmla="*/ 9785869 w 9785869"/>
                <a:gd name="connsiteY1-4" fmla="*/ 0 h 282275"/>
                <a:gd name="connsiteX2-5" fmla="*/ 9500119 w 9785869"/>
                <a:gd name="connsiteY2-6" fmla="*/ 282275 h 282275"/>
                <a:gd name="connsiteX3-7" fmla="*/ 0 w 9785869"/>
                <a:gd name="connsiteY3-8" fmla="*/ 282275 h 282275"/>
                <a:gd name="connsiteX4-9" fmla="*/ 0 w 9785869"/>
                <a:gd name="connsiteY4-10" fmla="*/ 0 h 282275"/>
                <a:gd name="connsiteX0-11" fmla="*/ 0 w 9785869"/>
                <a:gd name="connsiteY0-12" fmla="*/ 0 h 282275"/>
                <a:gd name="connsiteX1-13" fmla="*/ 9785869 w 9785869"/>
                <a:gd name="connsiteY1-14" fmla="*/ 0 h 282275"/>
                <a:gd name="connsiteX2-15" fmla="*/ 9623944 w 9785869"/>
                <a:gd name="connsiteY2-16" fmla="*/ 263225 h 282275"/>
                <a:gd name="connsiteX3-17" fmla="*/ 0 w 9785869"/>
                <a:gd name="connsiteY3-18" fmla="*/ 282275 h 282275"/>
                <a:gd name="connsiteX4-19" fmla="*/ 0 w 9785869"/>
                <a:gd name="connsiteY4-20" fmla="*/ 0 h 282275"/>
                <a:gd name="connsiteX0-21" fmla="*/ 0 w 9785869"/>
                <a:gd name="connsiteY0-22" fmla="*/ 0 h 282275"/>
                <a:gd name="connsiteX1-23" fmla="*/ 9785869 w 9785869"/>
                <a:gd name="connsiteY1-24" fmla="*/ 0 h 282275"/>
                <a:gd name="connsiteX2-25" fmla="*/ 9633469 w 9785869"/>
                <a:gd name="connsiteY2-26" fmla="*/ 282275 h 282275"/>
                <a:gd name="connsiteX3-27" fmla="*/ 0 w 9785869"/>
                <a:gd name="connsiteY3-28" fmla="*/ 282275 h 282275"/>
                <a:gd name="connsiteX4-29" fmla="*/ 0 w 9785869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85869" h="282275">
                  <a:moveTo>
                    <a:pt x="0" y="0"/>
                  </a:moveTo>
                  <a:lnTo>
                    <a:pt x="9785869" y="0"/>
                  </a:lnTo>
                  <a:lnTo>
                    <a:pt x="9633469" y="282275"/>
                  </a:lnTo>
                  <a:lnTo>
                    <a:pt x="0" y="28227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782176" y="6575725"/>
              <a:ext cx="180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北京航空航天大学</a:t>
              </a:r>
              <a:endParaRPr lang="zh-CN" altLang="en-US" sz="1200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矩形 21"/>
            <p:cNvSpPr/>
            <p:nvPr/>
          </p:nvSpPr>
          <p:spPr>
            <a:xfrm>
              <a:off x="11591925" y="6575725"/>
              <a:ext cx="600075" cy="282275"/>
            </a:xfrm>
            <a:custGeom>
              <a:avLst/>
              <a:gdLst>
                <a:gd name="connsiteX0" fmla="*/ 0 w 600075"/>
                <a:gd name="connsiteY0" fmla="*/ 0 h 282275"/>
                <a:gd name="connsiteX1" fmla="*/ 600075 w 600075"/>
                <a:gd name="connsiteY1" fmla="*/ 0 h 282275"/>
                <a:gd name="connsiteX2" fmla="*/ 600075 w 600075"/>
                <a:gd name="connsiteY2" fmla="*/ 282275 h 282275"/>
                <a:gd name="connsiteX3" fmla="*/ 0 w 600075"/>
                <a:gd name="connsiteY3" fmla="*/ 282275 h 282275"/>
                <a:gd name="connsiteX4" fmla="*/ 0 w 600075"/>
                <a:gd name="connsiteY4" fmla="*/ 0 h 282275"/>
                <a:gd name="connsiteX0-1" fmla="*/ 247650 w 600075"/>
                <a:gd name="connsiteY0-2" fmla="*/ 0 h 282275"/>
                <a:gd name="connsiteX1-3" fmla="*/ 600075 w 600075"/>
                <a:gd name="connsiteY1-4" fmla="*/ 0 h 282275"/>
                <a:gd name="connsiteX2-5" fmla="*/ 600075 w 600075"/>
                <a:gd name="connsiteY2-6" fmla="*/ 282275 h 282275"/>
                <a:gd name="connsiteX3-7" fmla="*/ 0 w 600075"/>
                <a:gd name="connsiteY3-8" fmla="*/ 282275 h 282275"/>
                <a:gd name="connsiteX4-9" fmla="*/ 247650 w 600075"/>
                <a:gd name="connsiteY4-10" fmla="*/ 0 h 282275"/>
                <a:gd name="connsiteX0-11" fmla="*/ 217170 w 600075"/>
                <a:gd name="connsiteY0-12" fmla="*/ 0 h 282275"/>
                <a:gd name="connsiteX1-13" fmla="*/ 600075 w 600075"/>
                <a:gd name="connsiteY1-14" fmla="*/ 0 h 282275"/>
                <a:gd name="connsiteX2-15" fmla="*/ 600075 w 600075"/>
                <a:gd name="connsiteY2-16" fmla="*/ 282275 h 282275"/>
                <a:gd name="connsiteX3-17" fmla="*/ 0 w 600075"/>
                <a:gd name="connsiteY3-18" fmla="*/ 282275 h 282275"/>
                <a:gd name="connsiteX4-19" fmla="*/ 217170 w 600075"/>
                <a:gd name="connsiteY4-20" fmla="*/ 0 h 282275"/>
                <a:gd name="connsiteX0-21" fmla="*/ 140970 w 600075"/>
                <a:gd name="connsiteY0-22" fmla="*/ 0 h 282275"/>
                <a:gd name="connsiteX1-23" fmla="*/ 600075 w 600075"/>
                <a:gd name="connsiteY1-24" fmla="*/ 0 h 282275"/>
                <a:gd name="connsiteX2-25" fmla="*/ 600075 w 600075"/>
                <a:gd name="connsiteY2-26" fmla="*/ 282275 h 282275"/>
                <a:gd name="connsiteX3-27" fmla="*/ 0 w 600075"/>
                <a:gd name="connsiteY3-28" fmla="*/ 282275 h 282275"/>
                <a:gd name="connsiteX4-29" fmla="*/ 140970 w 600075"/>
                <a:gd name="connsiteY4-30" fmla="*/ 0 h 2822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00075" h="282275">
                  <a:moveTo>
                    <a:pt x="140970" y="0"/>
                  </a:moveTo>
                  <a:lnTo>
                    <a:pt x="600075" y="0"/>
                  </a:lnTo>
                  <a:lnTo>
                    <a:pt x="600075" y="282275"/>
                  </a:lnTo>
                  <a:lnTo>
                    <a:pt x="0" y="282275"/>
                  </a:lnTo>
                  <a:lnTo>
                    <a:pt x="14097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322445" y="4138295"/>
            <a:ext cx="7520940" cy="15684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34340" y="1151255"/>
            <a:ext cx="3796030" cy="4555490"/>
          </a:xfrm>
          <a:prstGeom prst="rect">
            <a:avLst/>
          </a:prstGeom>
        </p:spPr>
      </p:pic>
      <p:cxnSp>
        <p:nvCxnSpPr>
          <p:cNvPr id="19" name="直接箭头连接符 18"/>
          <p:cNvCxnSpPr>
            <a:stCxn id="23" idx="3"/>
            <a:endCxn id="25" idx="1"/>
          </p:cNvCxnSpPr>
          <p:nvPr/>
        </p:nvCxnSpPr>
        <p:spPr>
          <a:xfrm flipV="1">
            <a:off x="3964305" y="2750185"/>
            <a:ext cx="841375" cy="1092200"/>
          </a:xfrm>
          <a:prstGeom prst="straightConnector1">
            <a:avLst/>
          </a:prstGeom>
          <a:ln w="6350" cap="flat" cmpd="sng" algn="ctr">
            <a:solidFill>
              <a:schemeClr val="accent5">
                <a:lumMod val="50000"/>
              </a:schemeClr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22" idx="3"/>
            <a:endCxn id="24" idx="1"/>
          </p:cNvCxnSpPr>
          <p:nvPr/>
        </p:nvCxnSpPr>
        <p:spPr>
          <a:xfrm flipV="1">
            <a:off x="3247390" y="1856740"/>
            <a:ext cx="1558290" cy="227330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1021715" y="3428365"/>
            <a:ext cx="2225675" cy="140335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583565" y="2439035"/>
            <a:ext cx="3380740" cy="2806700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805680" y="1672590"/>
            <a:ext cx="161353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数字的位数：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4805680" y="2566035"/>
            <a:ext cx="161353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乘法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次数：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6" name="图片 2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419215" y="1668780"/>
            <a:ext cx="450850" cy="3556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282690" y="2552065"/>
            <a:ext cx="723900" cy="463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COMMONDATA" val="eyJoZGlkIjoiZWJmMjZkYWE2ZjNkMTk4ZTAwNzhhOWE3YzczNGZlMGMifQ=="/>
  <p:tag name="KSO_WPP_MARK_KEY" val="129180d3-31a9-4fcd-8a28-9e8bd743ba5b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7C1CC"/>
      </a:accent2>
      <a:accent3>
        <a:srgbClr val="839192"/>
      </a:accent3>
      <a:accent4>
        <a:srgbClr val="156595"/>
      </a:accent4>
      <a:accent5>
        <a:srgbClr val="FBD78D"/>
      </a:accent5>
      <a:accent6>
        <a:srgbClr val="F2523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WPS 演示</Application>
  <PresentationFormat>宽屏</PresentationFormat>
  <Paragraphs>48</Paragraphs>
  <Slides>7</Slides>
  <Notes>19</Notes>
  <HiddenSlides>0</HiddenSlides>
  <MMClips>2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mycomputer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chenjiawei</dc:creator>
  <cp:lastModifiedBy>リョト¤ポジェクト</cp:lastModifiedBy>
  <cp:revision>59</cp:revision>
  <dcterms:created xsi:type="dcterms:W3CDTF">2016-05-11T01:57:00Z</dcterms:created>
  <dcterms:modified xsi:type="dcterms:W3CDTF">2023-11-05T06:56:59Z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F212D6944B9849548EE1CF186C327AFD</vt:lpwstr>
  </property>
</Properties>
</file>