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68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6A498-2D1D-3CFE-F329-02E205F50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15786E-78EF-95DB-DB8D-BD824E4DA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C1BF0-F88E-CC04-4E7B-E860CB79D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4A68-9A57-443B-BBCB-A68E946DC92C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E1500E-67E7-B50D-81F5-92ADC40B4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2E5BEA-1751-8D60-55C1-21DEEBD02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238D-BCFE-4F05-8A78-90B7A912C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06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DD9BA-491C-DA85-2376-37FDE5E30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F94C8C-BAB7-E1A4-F7CC-2DB0F6FE8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39AD7A-1AA4-EFC0-B714-FE770A025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4A68-9A57-443B-BBCB-A68E946DC92C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7961FE-B7DD-EE94-0B28-F39370F7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E9FCD3-9985-286C-0AE2-B62F8B691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238D-BCFE-4F05-8A78-90B7A912C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38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F197D2-71CA-6B79-0D2A-920AA654EE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A71063-F38F-1B50-E9CD-B920596B2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161AB5-3D8D-1272-91DD-9F4C7C26B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4A68-9A57-443B-BBCB-A68E946DC92C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656149-860C-6951-6689-D51BF1FB4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3C7943-C901-E78F-B5BD-AF6E7FBF0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238D-BCFE-4F05-8A78-90B7A912C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83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BC729-2115-711A-0D20-2471A97F6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FA0634-0158-C6D0-1745-79C4909D1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A67C8D-8E8B-D69C-DA91-DDEC61A38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4A68-9A57-443B-BBCB-A68E946DC92C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232870-EBA3-24A3-84D7-91D85C5D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FFDC0F-733F-FB69-1B5C-5E458255B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238D-BCFE-4F05-8A78-90B7A912C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1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1EB27-4DED-86A4-2E4B-04C63FD04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8A840-7F2D-59D7-4A74-E20CE2C6E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492E55-63D7-2041-CDC7-5B0AA5474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4A68-9A57-443B-BBCB-A68E946DC92C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F6966F-6107-A89F-AD70-D6FC78D52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F53971-E4A9-6E4C-7949-B6EA730BE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238D-BCFE-4F05-8A78-90B7A912C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0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8E38F-D782-D9B9-8030-076D53F7E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C28012-086D-127C-D831-6942FC4BC1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9C3041-E3CF-9E21-EC0B-3E9F2C905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349603-5BA2-A7A7-3371-F6B9A616D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4A68-9A57-443B-BBCB-A68E946DC92C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9B2C02-A698-F906-60EF-E29E08353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CF2C31-24C4-5C36-0B83-615D7AC6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238D-BCFE-4F05-8A78-90B7A912C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82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87F6F-3CE0-7463-536F-0820BF441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584FA1-ABE0-597B-2010-09F8AD2AB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35C151-3F03-7918-96ED-D07A5824C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2A0720-6C38-4729-E665-FCCF426B7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D6C6CA-710E-DD98-DF74-28C7E4F4A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00C38D-6106-094A-DDFD-B2705E5FC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4A68-9A57-443B-BBCB-A68E946DC92C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D7CBBD-C3BD-5C07-AE4D-AF79442C1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E02AA6-CB57-354F-A257-FC655073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238D-BCFE-4F05-8A78-90B7A912C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77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8ED37-C829-18BF-99B9-AD9A1FA84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437FAD-D213-457D-3ABD-E11016D4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4A68-9A57-443B-BBCB-A68E946DC92C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C82FA3-D2CB-D5FD-2997-8A72AE1AA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AD2188-0381-0A1D-9A9D-FD952C4F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238D-BCFE-4F05-8A78-90B7A912C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74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2464AD-EBB8-1559-2D78-6C2AF32D0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4A68-9A57-443B-BBCB-A68E946DC92C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660618-1929-80D0-7DF0-A59CC6004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59F383-734B-49D2-1477-A9670F05B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238D-BCFE-4F05-8A78-90B7A912C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296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60D6D-FCE1-1FBC-DBE8-D546218FD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1E7084-FA1F-8055-5321-F7103A1F8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25D6A9-07B7-04A3-C360-A5D1C5B2C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664E6A-EBA1-259D-6AB0-823E2D24D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4A68-9A57-443B-BBCB-A68E946DC92C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50AFDF-3110-406F-599F-290FEA8F4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830B93-CCD4-0013-0826-A5F4C4C51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238D-BCFE-4F05-8A78-90B7A912C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73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9F835-3117-5F45-8AA0-F5027F8B1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3658B8-77DD-3818-E8D0-FBE0835A7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FEB181-83DE-E323-B7AA-90D7736C5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A3E5E2-D3C7-1B22-858B-8163096F1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4A68-9A57-443B-BBCB-A68E946DC92C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5A3FBC-EDE4-6C5A-2A0B-E418A1CC9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04A03C-FC3C-4D65-7599-EB002FDBC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238D-BCFE-4F05-8A78-90B7A912C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58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05A8F1-58E9-A672-C4A1-E3C06879E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C1839F-ACEA-BA51-32F5-ED97A2B36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A5293F-5062-D23A-9A5F-531F539442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D4A68-9A57-443B-BBCB-A68E946DC92C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487E99-6739-6264-2A89-EE28E547A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FB2F5F-52F0-826C-41D8-70E00B83B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E238D-BCFE-4F05-8A78-90B7A912C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67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19B28-F35D-43DB-99A4-2D9922F795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25D13C-7180-FC7F-20F4-9FAD41851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5512" y="6252369"/>
            <a:ext cx="2243139" cy="341313"/>
          </a:xfrm>
        </p:spPr>
        <p:txBody>
          <a:bodyPr>
            <a:normAutofit/>
          </a:bodyPr>
          <a:lstStyle/>
          <a:p>
            <a:r>
              <a:rPr lang="en-US" altLang="zh-CN" sz="1200" dirty="0"/>
              <a:t>22373330 </a:t>
            </a:r>
            <a:r>
              <a:rPr lang="zh-CN" altLang="en-US" sz="1200" dirty="0"/>
              <a:t>薛惠天</a:t>
            </a:r>
          </a:p>
        </p:txBody>
      </p:sp>
    </p:spTree>
    <p:extLst>
      <p:ext uri="{BB962C8B-B14F-4D97-AF65-F5344CB8AC3E}">
        <p14:creationId xmlns:p14="http://schemas.microsoft.com/office/powerpoint/2010/main" val="66801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A40EF5B-B70D-1386-B1F9-01E876D07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3142" y="365125"/>
            <a:ext cx="7505716" cy="6067121"/>
          </a:xfrm>
        </p:spPr>
      </p:pic>
    </p:spTree>
    <p:extLst>
      <p:ext uri="{BB962C8B-B14F-4D97-AF65-F5344CB8AC3E}">
        <p14:creationId xmlns:p14="http://schemas.microsoft.com/office/powerpoint/2010/main" val="2611867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CD75E-9A5D-2C78-F799-3B0700239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3E95F-E0EF-4C21-6B6B-F88545026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由于这题说的只需要重排之后满足</a:t>
            </a:r>
            <a:r>
              <a:rPr lang="en-US" altLang="zh-CN" dirty="0"/>
              <a:t>ai&lt;bi</a:t>
            </a:r>
            <a:r>
              <a:rPr lang="zh-CN" altLang="en-US" dirty="0"/>
              <a:t>即可，因此只需要让其有序之后满足</a:t>
            </a:r>
            <a:r>
              <a:rPr lang="en-US" altLang="zh-CN" dirty="0"/>
              <a:t>ai&lt;bi,</a:t>
            </a:r>
            <a:r>
              <a:rPr lang="zh-CN" altLang="en-US" dirty="0"/>
              <a:t>首先将两组数据进行排序，从头到尾进行遍历，如果</a:t>
            </a:r>
            <a:r>
              <a:rPr lang="en-US" altLang="zh-CN" dirty="0"/>
              <a:t>ai&gt;=bi</a:t>
            </a:r>
            <a:r>
              <a:rPr lang="zh-CN" altLang="en-US" dirty="0"/>
              <a:t>的话，这个就不满足了，那么最优的策略不是同时消掉</a:t>
            </a:r>
            <a:r>
              <a:rPr lang="en-US" altLang="zh-CN" dirty="0"/>
              <a:t>ai</a:t>
            </a:r>
            <a:r>
              <a:rPr lang="zh-CN" altLang="en-US" dirty="0"/>
              <a:t>和</a:t>
            </a:r>
            <a:r>
              <a:rPr lang="en-US" altLang="zh-CN" dirty="0"/>
              <a:t>bi</a:t>
            </a:r>
            <a:r>
              <a:rPr lang="zh-CN" altLang="en-US" dirty="0"/>
              <a:t>，而是消掉</a:t>
            </a:r>
            <a:r>
              <a:rPr lang="en-US" altLang="zh-CN" dirty="0"/>
              <a:t>an</a:t>
            </a:r>
            <a:r>
              <a:rPr lang="zh-CN" altLang="en-US" dirty="0"/>
              <a:t>和</a:t>
            </a:r>
            <a:r>
              <a:rPr lang="en-US" altLang="zh-CN" dirty="0"/>
              <a:t>b1</a:t>
            </a:r>
            <a:r>
              <a:rPr lang="zh-CN" altLang="en-US" dirty="0"/>
              <a:t>，这样前面已经满足的不会变化，并且相当于</a:t>
            </a:r>
            <a:r>
              <a:rPr lang="en-US" altLang="zh-CN" dirty="0"/>
              <a:t>bi</a:t>
            </a:r>
            <a:r>
              <a:rPr lang="zh-CN" altLang="en-US" dirty="0"/>
              <a:t>都变大了，</a:t>
            </a:r>
            <a:r>
              <a:rPr lang="en-US" altLang="zh-CN" dirty="0"/>
              <a:t>ai</a:t>
            </a:r>
            <a:r>
              <a:rPr lang="zh-CN" altLang="en-US" dirty="0"/>
              <a:t>相对来说变小了。</a:t>
            </a:r>
          </a:p>
        </p:txBody>
      </p:sp>
    </p:spTree>
    <p:extLst>
      <p:ext uri="{BB962C8B-B14F-4D97-AF65-F5344CB8AC3E}">
        <p14:creationId xmlns:p14="http://schemas.microsoft.com/office/powerpoint/2010/main" val="526485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A1BA0-178B-0EBA-F310-80F77EC6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F10B627-9EB0-A7D3-B3CA-335C647D5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1601" y="365125"/>
            <a:ext cx="5889796" cy="5999956"/>
          </a:xfrm>
        </p:spPr>
      </p:pic>
    </p:spTree>
    <p:extLst>
      <p:ext uri="{BB962C8B-B14F-4D97-AF65-F5344CB8AC3E}">
        <p14:creationId xmlns:p14="http://schemas.microsoft.com/office/powerpoint/2010/main" val="1869460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98</Words>
  <Application>Microsoft Office PowerPoint</Application>
  <PresentationFormat>宽屏</PresentationFormat>
  <Paragraphs>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D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</dc:title>
  <dc:creator>惠天 薛</dc:creator>
  <cp:lastModifiedBy>惠天 薛</cp:lastModifiedBy>
  <cp:revision>1</cp:revision>
  <dcterms:created xsi:type="dcterms:W3CDTF">2023-11-06T12:18:43Z</dcterms:created>
  <dcterms:modified xsi:type="dcterms:W3CDTF">2023-11-06T12:29:15Z</dcterms:modified>
</cp:coreProperties>
</file>