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72" r:id="rId5"/>
    <p:sldId id="270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8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BE6B6-3816-40B7-AAF7-75D14DAB7D54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FD4D8-29B1-4728-B436-78A9A4302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648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592FE-34F9-4BFC-B7D7-85B1FE6C7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8E83AB-8188-68E4-107C-0C03C30D5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0BFCC-EFE7-574B-2604-49F70BF1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DCB839-E259-5700-E93A-00228A41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3D75A4-453F-EA9D-634B-D3C8C86B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17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44B4A-4C87-E2D1-7F0E-94BCE87D8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74503B-2190-42BD-6BD6-62F6B6117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EA0DE-B80F-4153-B1BB-DE42FE2E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7447F0-331B-5DF9-D45F-F4549EBE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76C32-18B8-F932-34EF-805510A6C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4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757F62-9DC4-B27A-97BB-60A776D80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BFD376-CA52-99A0-4397-F1ADFE46A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5B290-4E20-90A4-6C2F-65D40F56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14AB8-FE83-366E-BF84-D8A856A0D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F8DBF3-E968-2DD3-AAAB-84869B2B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67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E3A8D-C196-622E-A3F7-C6A924C5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697D33-BF6B-8902-FAB5-EBE55973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7525AB-ED03-57FB-FB72-9DB860EA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007321-68C1-51A9-0C18-2D270F41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78F4D9-ADA7-9064-836D-46D626B4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41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DC454-9CED-F50A-3644-037285F22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FA8740-51DE-FE21-019B-E2381A3CF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9C8B9F-7CBE-6848-8F33-E129380BB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BDCF0E-B495-01D4-8F65-1C4102D6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3E71D-D855-75AA-0DA8-D721FEF0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89777-CE14-BE34-6AC6-BE463AEC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4A29E-8254-540A-5102-5A781B93C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724768-C609-7442-905C-220DF37CB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352A19-67B3-C70D-905A-5163C41D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DECCA4-66C0-F5B6-FE26-26E3B9D8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2D9B03-7D13-34C1-A740-5E859CD8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21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3E7C8-3C2D-BD7B-93C0-69E7D355E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B8ACFF-37DB-D949-A84E-F3EF4C259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CCDBA9-0D95-3C87-B0A7-739D4B6EA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F1160E-F580-144B-2FEE-978524771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9B8DAD-0AD3-D686-8CF2-D04D35F46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6193EA-B0BF-BDBC-5658-F92D54D12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4B554E-6A24-CA45-70B3-161F0B49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9DFCE8-00A9-45D3-3AC8-73A23F84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96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8E865-57E4-0253-56FA-AD63810A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66F167-CFE4-89B0-7916-F3B8AE53C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F097DC-AE1C-5E6F-5A64-46399458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73A032-6174-F88A-AB5F-D2F0710F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44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88263A-F511-FACA-6A41-A834F870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B11464-6EB4-695E-06EC-34EE03D8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ABCC42-5154-28D2-AA89-1D07E4ED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49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27D4B-75AA-3C6E-8F29-91935075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2413F2-AE68-0D04-D34B-314859CE5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3646FE-41CE-5EAF-247F-C5D4248E0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7EAF9C-14F6-60DD-5261-739D04E0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3DDD17-7F07-2EE1-7B2A-7E235914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081817-D23B-EB7D-C2CC-6188EF97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02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6015D-3338-12BE-902E-D1B6C4FEF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8D7224-0411-D083-6E44-4AF686A98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262820-1931-3653-5C75-93323DA52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5BACE2-BD67-EADC-4D8E-E9F4D208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A96E2E-B790-E784-C4CC-DD0B550F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9F72B8-7AB2-6D94-E579-A67513FC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70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208B54-0A0E-BC0C-ECD0-46C8A11CA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D1BB5E-DD21-9A1E-B62A-5897DF35F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D01A4-8A10-AE77-4835-01E464659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484D7-A53F-408E-9F5A-BA9ED295D56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252875-E11A-B79E-728C-6434B7299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AEE4B-AA1E-BF76-66E4-32905D644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47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ublepi.top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01A47-A5BE-F1A9-3394-32D01222E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556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8800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E3-F</a:t>
            </a:r>
            <a:r>
              <a:rPr lang="zh-CN" altLang="en-US" sz="88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题讲解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EF6B26-B5D4-B543-AA04-B21DB22D8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512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余绍函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D7A3A9-2648-8F55-721C-1C79DE402A5E}"/>
              </a:ext>
            </a:extLst>
          </p:cNvPr>
          <p:cNvSpPr txBox="1"/>
          <p:nvPr/>
        </p:nvSpPr>
        <p:spPr>
          <a:xfrm>
            <a:off x="102870" y="5699760"/>
            <a:ext cx="1191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参照题解食用更佳：</a:t>
            </a:r>
            <a:r>
              <a:rPr lang="en-US" altLang="zh-CN" dirty="0">
                <a:solidFill>
                  <a:schemeClr val="accent1"/>
                </a:solidFill>
                <a:hlinkClick r:id="rId2"/>
              </a:rPr>
              <a:t>https://doublepi.top/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23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01A47-A5BE-F1A9-3394-32D01222E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285326" y="-1613855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题目回顾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FFAB223-C994-E606-A428-9B3753C06DDD}"/>
              </a:ext>
            </a:extLst>
          </p:cNvPr>
          <p:cNvCxnSpPr>
            <a:cxnSpLocks/>
          </p:cNvCxnSpPr>
          <p:nvPr/>
        </p:nvCxnSpPr>
        <p:spPr>
          <a:xfrm>
            <a:off x="383908" y="927308"/>
            <a:ext cx="114195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68107E66-B7E5-AEEE-D969-F1BB05C89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55" y="1262210"/>
            <a:ext cx="6037685" cy="50151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91133DB-2703-50F1-939D-33D9F91FC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263" y="1221469"/>
            <a:ext cx="5759623" cy="521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1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FFAB223-C994-E606-A428-9B3753C06DDD}"/>
              </a:ext>
            </a:extLst>
          </p:cNvPr>
          <p:cNvCxnSpPr>
            <a:cxnSpLocks/>
          </p:cNvCxnSpPr>
          <p:nvPr/>
        </p:nvCxnSpPr>
        <p:spPr>
          <a:xfrm>
            <a:off x="383908" y="927308"/>
            <a:ext cx="114195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6">
            <a:extLst>
              <a:ext uri="{FF2B5EF4-FFF2-40B4-BE49-F238E27FC236}">
                <a16:creationId xmlns:a16="http://schemas.microsoft.com/office/drawing/2014/main" id="{5196ACE7-25F0-C6DD-A489-7843909AA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kumimoji="0" lang="zh-CN" altLang="zh-CN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4ED152D-9417-32DE-0EDD-200FC9601555}"/>
              </a:ext>
            </a:extLst>
          </p:cNvPr>
          <p:cNvSpPr txBox="1">
            <a:spLocks/>
          </p:cNvSpPr>
          <p:nvPr/>
        </p:nvSpPr>
        <p:spPr>
          <a:xfrm>
            <a:off x="-3285326" y="-161385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题目分析</a:t>
            </a:r>
          </a:p>
        </p:txBody>
      </p:sp>
      <p:sp>
        <p:nvSpPr>
          <p:cNvPr id="13" name="副标题 2">
            <a:extLst>
              <a:ext uri="{FF2B5EF4-FFF2-40B4-BE49-F238E27FC236}">
                <a16:creationId xmlns:a16="http://schemas.microsoft.com/office/drawing/2014/main" id="{34FD8535-3414-165A-F60E-4FD74B90971F}"/>
              </a:ext>
            </a:extLst>
          </p:cNvPr>
          <p:cNvSpPr txBox="1">
            <a:spLocks/>
          </p:cNvSpPr>
          <p:nvPr/>
        </p:nvSpPr>
        <p:spPr>
          <a:xfrm>
            <a:off x="4363660" y="1165741"/>
            <a:ext cx="3673029" cy="5312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</a:rPr>
              <a:t>先做点优化：</a:t>
            </a:r>
            <a:endParaRPr lang="en-US" altLang="zh-CN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连续的多个</a:t>
            </a:r>
            <a:r>
              <a:rPr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buff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可以被叠加到一起，不用分开计算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没遇到坑前的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buff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可以直接和初始身高加到一起，以简便计算 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如果两个坑之间没有 </a:t>
            </a:r>
            <a:r>
              <a:rPr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buff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，我们可以视为其中存在一个增益为 </a:t>
            </a:r>
            <a:r>
              <a:rPr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0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的 </a:t>
            </a:r>
            <a:r>
              <a:rPr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buff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由于题目规定了，遇到的坑最多有 </a:t>
            </a:r>
            <a:r>
              <a:rPr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2×10^3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个，我们这样就可以更简单的处理数据。以第一个样例为例：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73CCA4-8A08-AEAD-4DAD-87796CF91F6A}"/>
              </a:ext>
            </a:extLst>
          </p:cNvPr>
          <p:cNvSpPr txBox="1"/>
          <p:nvPr/>
        </p:nvSpPr>
        <p:spPr>
          <a:xfrm>
            <a:off x="351099" y="1568204"/>
            <a:ext cx="389277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导致最终身高差异的仅仅与他在遇到坑的时候跳或不跳有关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经过坑后的身高和经过坑前的身高和跳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不跳有关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D73DAF5B-8A78-C8FB-0944-B08D4D7ED9D0}"/>
              </a:ext>
            </a:extLst>
          </p:cNvPr>
          <p:cNvSpPr/>
          <p:nvPr/>
        </p:nvSpPr>
        <p:spPr>
          <a:xfrm>
            <a:off x="1882454" y="3746339"/>
            <a:ext cx="663615" cy="101085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3BD19B-9F47-BD62-ACE0-5C6B523D9084}"/>
              </a:ext>
            </a:extLst>
          </p:cNvPr>
          <p:cNvSpPr txBox="1"/>
          <p:nvPr/>
        </p:nvSpPr>
        <p:spPr>
          <a:xfrm>
            <a:off x="1282636" y="5107483"/>
            <a:ext cx="3892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动态规划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8EAB7C0-65E8-F044-84A4-6E878AE7D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167" y="2479968"/>
            <a:ext cx="3626734" cy="268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3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FFAB223-C994-E606-A428-9B3753C06DDD}"/>
              </a:ext>
            </a:extLst>
          </p:cNvPr>
          <p:cNvCxnSpPr>
            <a:cxnSpLocks/>
          </p:cNvCxnSpPr>
          <p:nvPr/>
        </p:nvCxnSpPr>
        <p:spPr>
          <a:xfrm>
            <a:off x="383908" y="927308"/>
            <a:ext cx="114195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6">
            <a:extLst>
              <a:ext uri="{FF2B5EF4-FFF2-40B4-BE49-F238E27FC236}">
                <a16:creationId xmlns:a16="http://schemas.microsoft.com/office/drawing/2014/main" id="{5196ACE7-25F0-C6DD-A489-7843909AA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kumimoji="0" lang="zh-CN" altLang="zh-CN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4ED152D-9417-32DE-0EDD-200FC9601555}"/>
              </a:ext>
            </a:extLst>
          </p:cNvPr>
          <p:cNvSpPr txBox="1">
            <a:spLocks/>
          </p:cNvSpPr>
          <p:nvPr/>
        </p:nvSpPr>
        <p:spPr>
          <a:xfrm>
            <a:off x="-3285326" y="-161385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题目分析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395E8E-FAC8-9010-7F46-0AA5A4B19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07" y="2028599"/>
            <a:ext cx="11536907" cy="115703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A6AF3B8-409F-DDED-AC7A-29E2D3C9806E}"/>
              </a:ext>
            </a:extLst>
          </p:cNvPr>
          <p:cNvSpPr txBox="1"/>
          <p:nvPr/>
        </p:nvSpPr>
        <p:spPr>
          <a:xfrm>
            <a:off x="383907" y="1331720"/>
            <a:ext cx="1118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状态转移方程：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03E7F0-F5DF-2984-04FF-7F35EB371858}"/>
              </a:ext>
            </a:extLst>
          </p:cNvPr>
          <p:cNvSpPr txBox="1"/>
          <p:nvPr/>
        </p:nvSpPr>
        <p:spPr>
          <a:xfrm>
            <a:off x="1612207" y="3630578"/>
            <a:ext cx="925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代表「魈」已经使用技能跳过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hole</a:t>
            </a:r>
            <a:r>
              <a:rPr lang="en-US" altLang="zh-CN" sz="180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j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代表「魈」已经走过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800" dirty="0">
                <a:solidFill>
                  <a:srgbClr val="000000"/>
                </a:solidFill>
                <a:effectLst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buff</a:t>
            </a:r>
            <a:r>
              <a:rPr lang="en-US" altLang="zh-CN" sz="180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hole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22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FFAB223-C994-E606-A428-9B3753C06DDD}"/>
              </a:ext>
            </a:extLst>
          </p:cNvPr>
          <p:cNvCxnSpPr>
            <a:cxnSpLocks/>
          </p:cNvCxnSpPr>
          <p:nvPr/>
        </p:nvCxnSpPr>
        <p:spPr>
          <a:xfrm>
            <a:off x="383908" y="927308"/>
            <a:ext cx="114195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6">
            <a:extLst>
              <a:ext uri="{FF2B5EF4-FFF2-40B4-BE49-F238E27FC236}">
                <a16:creationId xmlns:a16="http://schemas.microsoft.com/office/drawing/2014/main" id="{5196ACE7-25F0-C6DD-A489-7843909AA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kumimoji="0" lang="zh-CN" altLang="zh-CN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4ED152D-9417-32DE-0EDD-200FC9601555}"/>
              </a:ext>
            </a:extLst>
          </p:cNvPr>
          <p:cNvSpPr txBox="1">
            <a:spLocks/>
          </p:cNvSpPr>
          <p:nvPr/>
        </p:nvSpPr>
        <p:spPr>
          <a:xfrm>
            <a:off x="-3285326" y="-161385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代码实现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04C3C1-08A5-7158-9C53-66CF1D1190ED}"/>
              </a:ext>
            </a:extLst>
          </p:cNvPr>
          <p:cNvSpPr txBox="1"/>
          <p:nvPr/>
        </p:nvSpPr>
        <p:spPr>
          <a:xfrm>
            <a:off x="383908" y="2006530"/>
            <a:ext cx="5575876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US" altLang="zh-CN" sz="1600" b="0" i="0" dirty="0" err="1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d%d%d</a:t>
            </a:r>
            <a:r>
              <a:rPr lang="en-US" altLang="zh-CN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]));</a:t>
            </a:r>
            <a:br>
              <a:rPr lang="en-US" altLang="zh-CN" sz="1600" dirty="0"/>
            </a:b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1600" dirty="0"/>
            </a:b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6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]);</a:t>
            </a:r>
            <a:br>
              <a:rPr lang="en-US" altLang="zh-CN" sz="1600" dirty="0"/>
            </a:b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rp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hbp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sz="1600" dirty="0"/>
            </a:b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rp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rp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1600" dirty="0"/>
            </a:b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route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rp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en-US" altLang="zh-CN" sz="1600" dirty="0"/>
            </a:b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rp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1600" dirty="0"/>
            </a:b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hole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hbp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route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rp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en-US" altLang="zh-CN" sz="1600" dirty="0"/>
            </a:b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buff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hbp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sz="1600" dirty="0"/>
            </a:b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rp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route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rp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1600" dirty="0"/>
            </a:b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buff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hbp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route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rp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en-US" altLang="zh-CN" sz="1600" dirty="0"/>
            </a:b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hbp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sz="1600" dirty="0"/>
            </a:b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1753229-2811-8E3B-A31F-6684F47B76D2}"/>
              </a:ext>
            </a:extLst>
          </p:cNvPr>
          <p:cNvSpPr txBox="1"/>
          <p:nvPr/>
        </p:nvSpPr>
        <p:spPr>
          <a:xfrm>
            <a:off x="5579659" y="1160144"/>
            <a:ext cx="640762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hbp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1600" dirty="0"/>
            </a:b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hole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buff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buff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sz="1600" dirty="0"/>
            </a:b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buff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en-US" altLang="zh-CN" sz="1600" dirty="0"/>
            </a:b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hbp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1600" dirty="0"/>
            </a:b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hbp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600" b="0" i="0" dirty="0" err="1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1600" dirty="0"/>
            </a:b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1600" dirty="0"/>
            </a:b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buff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hole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buff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buff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lang="en-US" altLang="zh-CN" sz="1600" dirty="0"/>
            </a:b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else</a:t>
            </a:r>
            <a:br>
              <a:rPr lang="en-US" altLang="zh-CN" sz="1600" dirty="0"/>
            </a:b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hole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buff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buff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sz="1600" dirty="0"/>
            </a:b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1600" dirty="0"/>
            </a:b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maxHeight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hbp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en-US" altLang="zh-CN" sz="1600" dirty="0"/>
            </a:b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k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1600" dirty="0"/>
            </a:b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maxHeight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maxHeight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hbp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]);</a:t>
            </a:r>
            <a:br>
              <a:rPr lang="en-US" altLang="zh-CN" sz="1600" dirty="0"/>
            </a:b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6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"%d\n"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maxHeight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maxHeight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C4EC0AE-37F5-6164-9F07-EDF7B90F544D}"/>
              </a:ext>
            </a:extLst>
          </p:cNvPr>
          <p:cNvSpPr txBox="1"/>
          <p:nvPr/>
        </p:nvSpPr>
        <p:spPr>
          <a:xfrm>
            <a:off x="4462819" y="6423123"/>
            <a:ext cx="404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仅仅展示核心部分，详细代码见题解</a:t>
            </a:r>
          </a:p>
        </p:txBody>
      </p:sp>
    </p:spTree>
    <p:extLst>
      <p:ext uri="{BB962C8B-B14F-4D97-AF65-F5344CB8AC3E}">
        <p14:creationId xmlns:p14="http://schemas.microsoft.com/office/powerpoint/2010/main" val="1793035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01A47-A5BE-F1A9-3394-32D01222E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06855"/>
            <a:ext cx="9144000" cy="1444290"/>
          </a:xfrm>
        </p:spPr>
        <p:txBody>
          <a:bodyPr>
            <a:normAutofit/>
          </a:bodyPr>
          <a:lstStyle/>
          <a:p>
            <a:r>
              <a:rPr lang="zh-CN" altLang="en-US" sz="88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314432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751</Words>
  <Application>Microsoft Office PowerPoint</Application>
  <PresentationFormat>宽屏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等线 Light</vt:lpstr>
      <vt:lpstr>黑体</vt:lpstr>
      <vt:lpstr>微软雅黑</vt:lpstr>
      <vt:lpstr>Arial</vt:lpstr>
      <vt:lpstr>Consolas</vt:lpstr>
      <vt:lpstr>Segoe UI</vt:lpstr>
      <vt:lpstr>Wingdings</vt:lpstr>
      <vt:lpstr>Office 主题​​</vt:lpstr>
      <vt:lpstr>E3-F题讲解</vt:lpstr>
      <vt:lpstr>题目回顾</vt:lpstr>
      <vt:lpstr>PowerPoint 演示文稿</vt:lpstr>
      <vt:lpstr>PowerPoint 演示文稿</vt:lpstr>
      <vt:lpstr>PowerPoint 演示文稿</vt:lpstr>
      <vt:lpstr>谢谢观看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E1-A题讲解</dc:title>
  <dc:creator>绍函 余</dc:creator>
  <cp:lastModifiedBy>绍函 余</cp:lastModifiedBy>
  <cp:revision>9</cp:revision>
  <dcterms:created xsi:type="dcterms:W3CDTF">2023-10-08T03:14:25Z</dcterms:created>
  <dcterms:modified xsi:type="dcterms:W3CDTF">2023-11-07T02:46:12Z</dcterms:modified>
</cp:coreProperties>
</file>