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8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946F0-48B7-19F1-F434-6B9CC551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EA811-0777-0005-D460-3CE232A6A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146D-6263-CA43-8D7B-03AF9446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7A473-87DD-34EE-A01C-371780ED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6E713D-A48F-37C6-B1DC-414094DF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03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54401-6B7E-B639-0377-BF241963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1C1807-52D8-1633-E005-2ACA63963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4DDCE-D579-DC6C-62BC-73EAEC92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7727A-A887-F5CB-8FF7-01D9ADE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E910F-D0AE-7BED-3CFE-564E237A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D7F2B-5B72-631B-0341-8DE394983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4FC84-C45B-5FC6-F90C-4B73E018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C0484-F68F-4751-021B-DB506181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D401C-B955-951B-AAA3-3B8D1949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CC385-B83D-4987-2A02-F3E9CC86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1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C2444-933E-605C-D080-30AB4CFF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81A7A-CF7D-994F-2654-4A5EBA46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C2C39-5CF2-3C26-2B4D-70B8AEAB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5EB39-1C46-2243-88D4-D6320B10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A8AF2-A3C4-9673-95FC-53288600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1E95-D8FE-F476-A555-A3A9A8F4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DB3C4-A500-B80D-0897-988A78F07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58D8B-B80F-5391-11F5-E6E26A49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70F73-BADE-267B-FEDB-2B181405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E4429-19BB-087F-CE73-032936EE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890A5-97A0-AD57-383D-DA28A1CB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7478E-42A6-A92E-C3D6-E64A5990A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6FCED-8F15-E600-0553-342BC484A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6C438E-F92E-B8B3-DDE5-4ADAD198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A00A45-8946-B9F5-E282-35D87694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BA801-339C-52C8-659E-7C6CD81B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97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E21A5-F25C-BA64-AB83-C78AC8BB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2DC53-F048-16C4-C163-B39811D3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94A3D-D3BD-69D1-3909-B2856FC9B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28CFBD-E616-4F5C-7C05-6E3E5820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EC6084-0C96-5904-151D-0044585A5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16449E-B2F7-933C-AB41-E8C589C9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BB424-D725-EFDC-1F60-DA546D2D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D470A-0C1D-9E8F-53B4-B2128A89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3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70D61-CDAA-1F3B-C88D-EE9CF516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EB2FE3-733C-FD83-CE5C-8F5683C3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3CF45-05B8-87C3-D199-DD9CC805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0199BE-B3E9-A2C6-C298-21E6B002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5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07A2E9-C270-6EBF-A81F-705F44F7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D0BBF6-CFA8-667D-5511-4BE91802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FC7F86-5F14-A5D0-F5C4-A7222E1E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2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3E913-6D61-3D7C-4265-4C96677D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85B63-7177-354B-9B85-A1797ADD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06EDD-0BCC-F45E-C936-D1D0D441F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2CD78-9AB6-F8EB-4486-6B13C251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A2719-6AA0-DE5E-64D8-94CDFA1D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9C043-D6D3-50E7-470C-2EBE34E3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7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D4148-CED7-6845-34F9-AC0F3587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CAD43-B41D-BD29-8323-3277E8319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E9FEF-3A11-E6F4-731C-EDEFC8E3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0EA6B-0B38-CA5D-4D99-083D60A4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67C1B3-D6DC-59B2-E0C1-DB773AD1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BBB939-61D3-C742-6D44-6BD2BB00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22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65C5A3-EA14-E2A2-671B-13605751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ED05F-1CF1-D050-1DA5-89C6EEDB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6A7DD-2A6C-4ECD-8DCB-ADA047F97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13BE-9C68-4C1F-990E-20A6F81D5893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45C03-EAA7-29B8-8B9C-D67CEC6DE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A1E14-B64B-1EBF-C3E3-2A91D060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31240-8CDB-4635-B1F2-41F4200EA2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9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4D220-FF7A-EA5B-7134-581A534EC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E3G</a:t>
            </a:r>
            <a:r>
              <a:rPr lang="zh-CN" altLang="en-US" dirty="0"/>
              <a:t>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1DA11-2E52-A433-FE72-A345A54B8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刘润林</a:t>
            </a:r>
          </a:p>
        </p:txBody>
      </p:sp>
    </p:spTree>
    <p:extLst>
      <p:ext uri="{BB962C8B-B14F-4D97-AF65-F5344CB8AC3E}">
        <p14:creationId xmlns:p14="http://schemas.microsoft.com/office/powerpoint/2010/main" val="398304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F3EF8-BD04-3453-2319-C9844EA7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4DF981-5384-9B3B-0327-8691108A6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0" y="594360"/>
            <a:ext cx="8200040" cy="5374514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B87BA50-1B23-0770-22A7-54584D70FFE4}"/>
              </a:ext>
            </a:extLst>
          </p:cNvPr>
          <p:cNvCxnSpPr/>
          <p:nvPr/>
        </p:nvCxnSpPr>
        <p:spPr>
          <a:xfrm>
            <a:off x="530352" y="1027906"/>
            <a:ext cx="38039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016D076-77AF-37C5-F334-F9BDD3E1DBB9}"/>
              </a:ext>
            </a:extLst>
          </p:cNvPr>
          <p:cNvCxnSpPr/>
          <p:nvPr/>
        </p:nvCxnSpPr>
        <p:spPr>
          <a:xfrm>
            <a:off x="530352" y="2844514"/>
            <a:ext cx="38039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29424AB-0D1A-C3EF-C5FE-4059E1854F0D}"/>
              </a:ext>
            </a:extLst>
          </p:cNvPr>
          <p:cNvCxnSpPr/>
          <p:nvPr/>
        </p:nvCxnSpPr>
        <p:spPr>
          <a:xfrm>
            <a:off x="530352" y="1027906"/>
            <a:ext cx="0" cy="1825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95F5EBC-1387-CB11-9BD8-19ADE7484257}"/>
              </a:ext>
            </a:extLst>
          </p:cNvPr>
          <p:cNvCxnSpPr/>
          <p:nvPr/>
        </p:nvCxnSpPr>
        <p:spPr>
          <a:xfrm>
            <a:off x="4334256" y="1019492"/>
            <a:ext cx="0" cy="18250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E38D0BA-F568-0BB6-5633-572882BE19C3}"/>
              </a:ext>
            </a:extLst>
          </p:cNvPr>
          <p:cNvCxnSpPr/>
          <p:nvPr/>
        </p:nvCxnSpPr>
        <p:spPr>
          <a:xfrm>
            <a:off x="4334256" y="1932003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2EB6FC-2BE2-C1FE-3587-756344347787}"/>
              </a:ext>
            </a:extLst>
          </p:cNvPr>
          <p:cNvSpPr txBox="1"/>
          <p:nvPr/>
        </p:nvSpPr>
        <p:spPr>
          <a:xfrm>
            <a:off x="4892040" y="17352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讲述合法序列的要求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C5C28B-6BD1-0C83-4DB8-4A1CE46C3429}"/>
              </a:ext>
            </a:extLst>
          </p:cNvPr>
          <p:cNvCxnSpPr/>
          <p:nvPr/>
        </p:nvCxnSpPr>
        <p:spPr>
          <a:xfrm>
            <a:off x="923544" y="3849624"/>
            <a:ext cx="291057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CDDC19-F17D-C5DE-A7C5-0EEEE52B7C21}"/>
              </a:ext>
            </a:extLst>
          </p:cNvPr>
          <p:cNvCxnSpPr/>
          <p:nvPr/>
        </p:nvCxnSpPr>
        <p:spPr>
          <a:xfrm>
            <a:off x="3794760" y="3739896"/>
            <a:ext cx="960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01F095C-2C5F-B583-1FFA-C334B4DF0C50}"/>
              </a:ext>
            </a:extLst>
          </p:cNvPr>
          <p:cNvSpPr txBox="1"/>
          <p:nvPr/>
        </p:nvSpPr>
        <p:spPr>
          <a:xfrm>
            <a:off x="4878324" y="3500367"/>
            <a:ext cx="434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由此可知，第一个括号必须与最后一个括号相匹配，从而使得前缀不合法。</a:t>
            </a:r>
          </a:p>
        </p:txBody>
      </p:sp>
      <p:pic>
        <p:nvPicPr>
          <p:cNvPr id="20" name="内容占位符 4">
            <a:extLst>
              <a:ext uri="{FF2B5EF4-FFF2-40B4-BE49-F238E27FC236}">
                <a16:creationId xmlns:a16="http://schemas.microsoft.com/office/drawing/2014/main" id="{4742F333-1471-4976-AB40-F453465A7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38" y="4375933"/>
            <a:ext cx="3016405" cy="140342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854F98C-09B6-984D-4CD2-18AE8063FD56}"/>
              </a:ext>
            </a:extLst>
          </p:cNvPr>
          <p:cNvSpPr txBox="1"/>
          <p:nvPr/>
        </p:nvSpPr>
        <p:spPr>
          <a:xfrm>
            <a:off x="7052310" y="5077644"/>
            <a:ext cx="4604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使第一个和最后一个合法之后，弃之不顾</a:t>
            </a:r>
          </a:p>
        </p:txBody>
      </p:sp>
    </p:spTree>
    <p:extLst>
      <p:ext uri="{BB962C8B-B14F-4D97-AF65-F5344CB8AC3E}">
        <p14:creationId xmlns:p14="http://schemas.microsoft.com/office/powerpoint/2010/main" val="5933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DAFB-85BC-7A6A-E327-8A02D26F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81E0B8-D378-6A67-4626-054F33CFE6FC}"/>
              </a:ext>
            </a:extLst>
          </p:cNvPr>
          <p:cNvSpPr txBox="1"/>
          <p:nvPr/>
        </p:nvSpPr>
        <p:spPr>
          <a:xfrm>
            <a:off x="1554480" y="1690688"/>
            <a:ext cx="759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根据题目描述易得，左括号和右括号总数</a:t>
            </a:r>
            <a:r>
              <a:rPr lang="en-US" altLang="zh-CN" dirty="0"/>
              <a:t>=n/2</a:t>
            </a:r>
            <a:r>
              <a:rPr lang="zh-CN" altLang="en-US" dirty="0"/>
              <a:t>，并且左括号越靠左边越好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53D0D2-C17D-B4F9-3F6C-4F7EC47F0895}"/>
              </a:ext>
            </a:extLst>
          </p:cNvPr>
          <p:cNvSpPr txBox="1"/>
          <p:nvPr/>
        </p:nvSpPr>
        <p:spPr>
          <a:xfrm>
            <a:off x="1987183" y="244481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我们可以先求已有的左括号右括号数目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822781B-45D1-71E3-65F4-4E665CC7C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83" y="3016251"/>
            <a:ext cx="3975304" cy="31751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8DE8819-4EA5-A1E2-5938-DBE9E761C257}"/>
              </a:ext>
            </a:extLst>
          </p:cNvPr>
          <p:cNvSpPr txBox="1"/>
          <p:nvPr/>
        </p:nvSpPr>
        <p:spPr>
          <a:xfrm>
            <a:off x="6229515" y="3803904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注意：由于已经去掉了最左边和最右边的括号，</a:t>
            </a:r>
            <a:endParaRPr lang="en-US" altLang="zh-CN" dirty="0"/>
          </a:p>
          <a:p>
            <a:r>
              <a:rPr lang="zh-CN" altLang="en-US" dirty="0"/>
              <a:t>所以这里的括号数应该为</a:t>
            </a:r>
            <a:r>
              <a:rPr lang="en-US" altLang="zh-CN" dirty="0"/>
              <a:t>n/2-1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9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591F2-33BD-569A-ED82-E68A1414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2176FF8-ACD9-5145-12E6-844B755B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9" y="1531944"/>
            <a:ext cx="2883462" cy="4775258"/>
          </a:xfr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9A9F95-2B27-6EDA-8E0A-539DE3AD19D5}"/>
              </a:ext>
            </a:extLst>
          </p:cNvPr>
          <p:cNvCxnSpPr/>
          <p:nvPr/>
        </p:nvCxnSpPr>
        <p:spPr>
          <a:xfrm>
            <a:off x="3538728" y="1609344"/>
            <a:ext cx="110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243E9A3-32B0-076A-3D4D-C9B6B3590070}"/>
              </a:ext>
            </a:extLst>
          </p:cNvPr>
          <p:cNvSpPr txBox="1"/>
          <p:nvPr/>
        </p:nvSpPr>
        <p:spPr>
          <a:xfrm>
            <a:off x="4733600" y="14246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算出需要变为左括号的？数目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F2D360-AE94-57DE-29E7-EABD77AC2887}"/>
              </a:ext>
            </a:extLst>
          </p:cNvPr>
          <p:cNvCxnSpPr/>
          <p:nvPr/>
        </p:nvCxnSpPr>
        <p:spPr>
          <a:xfrm>
            <a:off x="2185416" y="1794010"/>
            <a:ext cx="2548184" cy="29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359CF57-C017-B571-B02E-297BEEB85803}"/>
              </a:ext>
            </a:extLst>
          </p:cNvPr>
          <p:cNvSpPr txBox="1"/>
          <p:nvPr/>
        </p:nvSpPr>
        <p:spPr>
          <a:xfrm>
            <a:off x="4901184" y="2167128"/>
            <a:ext cx="433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sum</a:t>
            </a:r>
            <a:r>
              <a:rPr lang="zh-CN" altLang="en-US" dirty="0"/>
              <a:t>：遇到左括号时</a:t>
            </a:r>
            <a:r>
              <a:rPr lang="en-US" altLang="zh-CN" dirty="0"/>
              <a:t>+1</a:t>
            </a:r>
            <a:r>
              <a:rPr lang="zh-CN" altLang="en-US" dirty="0"/>
              <a:t>，右括号时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若</a:t>
            </a:r>
            <a:r>
              <a:rPr lang="en-US" altLang="zh-CN" dirty="0"/>
              <a:t>sum&lt;0</a:t>
            </a:r>
            <a:r>
              <a:rPr lang="zh-CN" altLang="en-US" dirty="0"/>
              <a:t>，说明此时的右括号左边不存在</a:t>
            </a:r>
            <a:endParaRPr lang="en-US" altLang="zh-CN" dirty="0"/>
          </a:p>
          <a:p>
            <a:r>
              <a:rPr lang="zh-CN" altLang="en-US" dirty="0"/>
              <a:t>合法配对的左括号，不合法。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3A87FA-2C7C-D395-FCCA-AC537851972D}"/>
              </a:ext>
            </a:extLst>
          </p:cNvPr>
          <p:cNvCxnSpPr/>
          <p:nvPr/>
        </p:nvCxnSpPr>
        <p:spPr>
          <a:xfrm>
            <a:off x="3182112" y="3529584"/>
            <a:ext cx="171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9CCB081-2A3C-9BF1-7F06-5120B1781233}"/>
              </a:ext>
            </a:extLst>
          </p:cNvPr>
          <p:cNvSpPr txBox="1"/>
          <p:nvPr/>
        </p:nvSpPr>
        <p:spPr>
          <a:xfrm>
            <a:off x="4901184" y="3344918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当左括号总数未达到一半时，？变为左括号</a:t>
            </a:r>
            <a:endParaRPr lang="en-US" altLang="zh-CN" dirty="0"/>
          </a:p>
          <a:p>
            <a:r>
              <a:rPr lang="zh-CN" altLang="en-US" dirty="0"/>
              <a:t>反之，变为右括号</a:t>
            </a:r>
          </a:p>
        </p:txBody>
      </p:sp>
    </p:spTree>
    <p:extLst>
      <p:ext uri="{BB962C8B-B14F-4D97-AF65-F5344CB8AC3E}">
        <p14:creationId xmlns:p14="http://schemas.microsoft.com/office/powerpoint/2010/main" val="162675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4351D-5F51-BD20-88F3-9C32AEC8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544" y="234937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5066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173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E3G讲解</vt:lpstr>
      <vt:lpstr>PowerPoint 演示文稿</vt:lpstr>
      <vt:lpstr>解题思路</vt:lpstr>
      <vt:lpstr>解题思路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E3G讲解</dc:title>
  <dc:creator>铃薯 马</dc:creator>
  <cp:lastModifiedBy>铃薯 马</cp:lastModifiedBy>
  <cp:revision>2</cp:revision>
  <dcterms:created xsi:type="dcterms:W3CDTF">2023-11-06T02:32:31Z</dcterms:created>
  <dcterms:modified xsi:type="dcterms:W3CDTF">2023-11-06T03:05:53Z</dcterms:modified>
</cp:coreProperties>
</file>