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F48554-6FA2-35D5-DD45-81DF1FB7F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762"/>
            <a:ext cx="12192000" cy="53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6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7C8555-5DFB-107D-440F-D357272BC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67" y="0"/>
            <a:ext cx="10172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闫佳豪</dc:creator>
  <cp:lastModifiedBy>佳豪 闫</cp:lastModifiedBy>
  <cp:revision>12</cp:revision>
  <dcterms:created xsi:type="dcterms:W3CDTF">2023-10-22T12:50:25Z</dcterms:created>
  <dcterms:modified xsi:type="dcterms:W3CDTF">2023-11-05T17:13:09Z</dcterms:modified>
</cp:coreProperties>
</file>