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A1F42-453C-46BB-3538-78DCF914E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 - </a:t>
            </a:r>
            <a:r>
              <a:rPr lang="en-US" altLang="zh-CN" dirty="0" err="1"/>
              <a:t>lastendconductor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75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FE3B92-113A-5C67-FD6A-62E85BDDB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0364"/>
            <a:ext cx="12333767" cy="43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7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1B57-0C4C-51C4-A5AA-84E9E788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最长公共子序列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50C84D-FDA3-8C8B-D912-D930F8E74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95" y="1690688"/>
            <a:ext cx="11661410" cy="48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9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653D-24FA-A544-67BC-4A1E719C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8EF8AB3-DE5B-ED07-436E-043BE4C2C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400" y="2297824"/>
            <a:ext cx="11251200" cy="268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9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653D-24FA-A544-67BC-4A1E719C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8E01BF7-9293-F40D-E7EF-794458F04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663" y="1612087"/>
            <a:ext cx="9284882" cy="2771456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E26007-5993-1A25-68CD-00C26364F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3" y="4099411"/>
            <a:ext cx="11214448" cy="17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4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653D-24FA-A544-67BC-4A1E719C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43579C5-0D39-41B1-8682-80663988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697"/>
            <a:ext cx="10164726" cy="2826461"/>
          </a:xfrm>
        </p:spPr>
      </p:pic>
    </p:spTree>
    <p:extLst>
      <p:ext uri="{BB962C8B-B14F-4D97-AF65-F5344CB8AC3E}">
        <p14:creationId xmlns:p14="http://schemas.microsoft.com/office/powerpoint/2010/main" val="114140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653D-24FA-A544-67BC-4A1E719C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870"/>
            <a:ext cx="10515600" cy="1325563"/>
          </a:xfrm>
        </p:spPr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93C5EC-ADD1-6698-8713-438EEE97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9" y="1169693"/>
            <a:ext cx="7410834" cy="57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2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653D-24FA-A544-67BC-4A1E719C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6EABF5A-DA9F-83D4-C79C-A57F9094B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54" y="1577054"/>
            <a:ext cx="3353708" cy="298431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A04B0F-A499-A313-7DBC-B876A6D31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08" y="358333"/>
            <a:ext cx="5676427" cy="64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0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宽屏</PresentationFormat>
  <Paragraphs>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主题</vt:lpstr>
      <vt:lpstr>J - lastendconductor</vt:lpstr>
      <vt:lpstr>PowerPoint 演示文稿</vt:lpstr>
      <vt:lpstr>最长公共子序列</vt:lpstr>
      <vt:lpstr>问题分析</vt:lpstr>
      <vt:lpstr>问题分析</vt:lpstr>
      <vt:lpstr>问题分析</vt:lpstr>
      <vt:lpstr>代码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 - lastendconductor</dc:title>
  <dc:creator>saltyfishsss</dc:creator>
  <cp:lastModifiedBy>惟彬 云</cp:lastModifiedBy>
  <cp:revision>2</cp:revision>
  <dcterms:created xsi:type="dcterms:W3CDTF">2023-11-06T04:10:15Z</dcterms:created>
  <dcterms:modified xsi:type="dcterms:W3CDTF">2023-11-06T04:27:03Z</dcterms:modified>
</cp:coreProperties>
</file>