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/>
              <a:t>E4 - 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22373442 </a:t>
            </a:r>
            <a:r>
              <a:rPr lang="zh-CN" altLang="en-US"/>
              <a:t>林艺涵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9911E4-F75D-59D9-7551-0E01B0AA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6" y="783851"/>
            <a:ext cx="10401767" cy="52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4D2C49-89EA-BC23-C27E-DC18D643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7" y="155499"/>
            <a:ext cx="9263366" cy="65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7C266-2AD3-D223-DEFD-44DEB606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10" y="253930"/>
            <a:ext cx="5132919" cy="6350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CD85C6-F6CD-A420-D742-88E30C2AD682}"/>
              </a:ext>
            </a:extLst>
          </p:cNvPr>
          <p:cNvSpPr txBox="1"/>
          <p:nvPr/>
        </p:nvSpPr>
        <p:spPr>
          <a:xfrm>
            <a:off x="1057701" y="3198166"/>
            <a:ext cx="394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拓扑排序，队列换成大根堆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1DC67-669A-5C78-8FCB-EF39C4F78111}"/>
              </a:ext>
            </a:extLst>
          </p:cNvPr>
          <p:cNvSpPr txBox="1"/>
          <p:nvPr/>
        </p:nvSpPr>
        <p:spPr>
          <a:xfrm>
            <a:off x="1057701" y="50496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标 程</a:t>
            </a:r>
          </a:p>
        </p:txBody>
      </p:sp>
    </p:spTree>
    <p:extLst>
      <p:ext uri="{BB962C8B-B14F-4D97-AF65-F5344CB8AC3E}">
        <p14:creationId xmlns:p14="http://schemas.microsoft.com/office/powerpoint/2010/main" val="16862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5C47BA-705D-0BEA-6B2F-F6B73705D9CA}"/>
              </a:ext>
            </a:extLst>
          </p:cNvPr>
          <p:cNvSpPr txBox="1"/>
          <p:nvPr/>
        </p:nvSpPr>
        <p:spPr>
          <a:xfrm flipH="1">
            <a:off x="4417325" y="2804614"/>
            <a:ext cx="335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73541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E4 - A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E4 - A</dc:title>
  <dc:creator>林艺涵</dc:creator>
  <cp:lastModifiedBy>艺涵 林</cp:lastModifiedBy>
  <cp:revision>3</cp:revision>
  <dcterms:created xsi:type="dcterms:W3CDTF">2023-11-20T13:29:57Z</dcterms:created>
  <dcterms:modified xsi:type="dcterms:W3CDTF">2023-11-20T13:35:33Z</dcterms:modified>
</cp:coreProperties>
</file>