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7" r:id="rId6"/>
    <p:sldId id="261" r:id="rId7"/>
    <p:sldId id="263" r:id="rId8"/>
    <p:sldId id="264" r:id="rId9"/>
    <p:sldId id="265" r:id="rId10"/>
    <p:sldId id="266" r:id="rId11"/>
    <p:sldId id="268" r:id="rId12"/>
    <p:sldId id="259" r:id="rId13"/>
    <p:sldId id="269" r:id="rId14"/>
    <p:sldId id="257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18.png"/><Relationship Id="rId3" Type="http://schemas.openxmlformats.org/officeDocument/2006/relationships/tags" Target="../tags/tag93.xml"/><Relationship Id="rId2" Type="http://schemas.openxmlformats.org/officeDocument/2006/relationships/image" Target="../media/image8.png"/><Relationship Id="rId1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22.png"/><Relationship Id="rId7" Type="http://schemas.openxmlformats.org/officeDocument/2006/relationships/tags" Target="../tags/tag98.xml"/><Relationship Id="rId6" Type="http://schemas.openxmlformats.org/officeDocument/2006/relationships/image" Target="../media/image21.png"/><Relationship Id="rId5" Type="http://schemas.openxmlformats.org/officeDocument/2006/relationships/tags" Target="../tags/tag97.xml"/><Relationship Id="rId4" Type="http://schemas.openxmlformats.org/officeDocument/2006/relationships/image" Target="../media/image20.png"/><Relationship Id="rId3" Type="http://schemas.openxmlformats.org/officeDocument/2006/relationships/tags" Target="../tags/tag96.xml"/><Relationship Id="rId2" Type="http://schemas.openxmlformats.org/officeDocument/2006/relationships/image" Target="../media/image19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20.png"/><Relationship Id="rId3" Type="http://schemas.openxmlformats.org/officeDocument/2006/relationships/tags" Target="../tags/tag101.xml"/><Relationship Id="rId2" Type="http://schemas.openxmlformats.org/officeDocument/2006/relationships/image" Target="../media/image23.png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image" Target="../media/image25.png"/><Relationship Id="rId3" Type="http://schemas.openxmlformats.org/officeDocument/2006/relationships/tags" Target="../tags/tag104.xml"/><Relationship Id="rId2" Type="http://schemas.openxmlformats.org/officeDocument/2006/relationships/image" Target="../media/image24.png"/><Relationship Id="rId1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5.png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7.png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image" Target="../media/image10.png"/><Relationship Id="rId3" Type="http://schemas.openxmlformats.org/officeDocument/2006/relationships/tags" Target="../tags/tag79.xml"/><Relationship Id="rId2" Type="http://schemas.openxmlformats.org/officeDocument/2006/relationships/image" Target="../media/image8.png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4.xml"/><Relationship Id="rId6" Type="http://schemas.openxmlformats.org/officeDocument/2006/relationships/image" Target="../media/image13.png"/><Relationship Id="rId5" Type="http://schemas.openxmlformats.org/officeDocument/2006/relationships/tags" Target="../tags/tag83.xml"/><Relationship Id="rId4" Type="http://schemas.openxmlformats.org/officeDocument/2006/relationships/image" Target="../media/image12.png"/><Relationship Id="rId3" Type="http://schemas.openxmlformats.org/officeDocument/2006/relationships/tags" Target="../tags/tag82.xml"/><Relationship Id="rId2" Type="http://schemas.openxmlformats.org/officeDocument/2006/relationships/image" Target="../media/image11.png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image" Target="../media/image14.png"/><Relationship Id="rId3" Type="http://schemas.openxmlformats.org/officeDocument/2006/relationships/tags" Target="../tags/tag86.xml"/><Relationship Id="rId2" Type="http://schemas.openxmlformats.org/officeDocument/2006/relationships/image" Target="../media/image8.png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1.xml"/><Relationship Id="rId6" Type="http://schemas.openxmlformats.org/officeDocument/2006/relationships/image" Target="../media/image17.png"/><Relationship Id="rId5" Type="http://schemas.openxmlformats.org/officeDocument/2006/relationships/tags" Target="../tags/tag90.xml"/><Relationship Id="rId4" Type="http://schemas.openxmlformats.org/officeDocument/2006/relationships/image" Target="../media/image16.png"/><Relationship Id="rId3" Type="http://schemas.openxmlformats.org/officeDocument/2006/relationships/tags" Target="../tags/tag89.xml"/><Relationship Id="rId2" Type="http://schemas.openxmlformats.org/officeDocument/2006/relationships/image" Target="../media/image15.png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07880" cy="5707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89195" y="4785360"/>
            <a:ext cx="7132320" cy="2072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42855" y="2143125"/>
            <a:ext cx="166687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网络流模板题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5335" cy="2301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0645" y="1903730"/>
            <a:ext cx="9709785" cy="4954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0790" y="689610"/>
            <a:ext cx="2880995" cy="480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算法结束，</a:t>
            </a:r>
            <a:r>
              <a:rPr lang="en-US" altLang="zh-CN"/>
              <a:t>ans=19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30" y="0"/>
            <a:ext cx="6652895" cy="5187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12130" y="0"/>
            <a:ext cx="6704330" cy="5187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4055" y="5271135"/>
            <a:ext cx="3397885" cy="1586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63005" y="5271135"/>
            <a:ext cx="4519930" cy="1483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2005" y="1765300"/>
            <a:ext cx="5039995" cy="3562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4470" y="952500"/>
            <a:ext cx="6704330" cy="5187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690245"/>
            <a:ext cx="5846445" cy="173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8850" y="2607945"/>
            <a:ext cx="5882005" cy="2660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0115" y="2607945"/>
            <a:ext cx="2546350" cy="52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vector</a:t>
            </a:r>
            <a:r>
              <a:rPr lang="zh-CN" altLang="en-US"/>
              <a:t>做，也不是</a:t>
            </a:r>
            <a:r>
              <a:rPr lang="zh-CN" altLang="en-US"/>
              <a:t>不行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5180" y="2981325"/>
            <a:ext cx="2961640" cy="773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/>
              <a:t>Thanks~</a:t>
            </a:r>
            <a:endParaRPr lang="en-US" altLang="zh-CN" sz="5400"/>
          </a:p>
        </p:txBody>
      </p:sp>
      <p:sp>
        <p:nvSpPr>
          <p:cNvPr id="5" name="文本框 4"/>
          <p:cNvSpPr txBox="1"/>
          <p:nvPr/>
        </p:nvSpPr>
        <p:spPr>
          <a:xfrm>
            <a:off x="8975725" y="6273165"/>
            <a:ext cx="306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22373329-</a:t>
            </a:r>
            <a:r>
              <a:rPr lang="zh-CN" altLang="en-US"/>
              <a:t>肖欣阳</a:t>
            </a:r>
            <a:r>
              <a:rPr lang="en-US" altLang="zh-CN"/>
              <a:t>-</a:t>
            </a:r>
            <a:r>
              <a:rPr lang="zh-CN" altLang="en-US"/>
              <a:t>算法</a:t>
            </a:r>
            <a:r>
              <a:rPr lang="zh-CN" altLang="en-US"/>
              <a:t>蒟蒻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01910" cy="880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7960" y="1340485"/>
            <a:ext cx="5227320" cy="521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8610" y="1340485"/>
            <a:ext cx="5448300" cy="52197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660" y="1296035"/>
            <a:ext cx="5105400" cy="5341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340" y="248285"/>
            <a:ext cx="134874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分层图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09385" y="1296035"/>
            <a:ext cx="4914900" cy="5250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105" y="1237615"/>
            <a:ext cx="7972425" cy="4002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5335" cy="230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800" y="1903095"/>
            <a:ext cx="9982200" cy="49549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5335" cy="2301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1890" y="1927225"/>
            <a:ext cx="9538970" cy="4930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028190"/>
            <a:ext cx="3997325" cy="4119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97325" y="2028190"/>
            <a:ext cx="3907790" cy="4082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68945" y="1918970"/>
            <a:ext cx="4123055" cy="4228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9065" y="405765"/>
            <a:ext cx="2092325" cy="936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ans=</a:t>
            </a:r>
            <a:r>
              <a:rPr lang="en-US" altLang="zh-CN" sz="2400">
                <a:solidFill>
                  <a:srgbClr val="FF0000"/>
                </a:solidFill>
              </a:rPr>
              <a:t>14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5335" cy="2301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2180" y="1991360"/>
            <a:ext cx="9775190" cy="4866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41450"/>
            <a:ext cx="3697605" cy="4117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33495" y="1365250"/>
            <a:ext cx="3688715" cy="4193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81620" y="1544955"/>
            <a:ext cx="3714750" cy="4013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1310" y="334645"/>
            <a:ext cx="2981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ans=14</a:t>
            </a:r>
            <a:r>
              <a:rPr lang="en-US" altLang="zh-CN" sz="2400">
                <a:solidFill>
                  <a:srgbClr val="FF0000"/>
                </a:solidFill>
              </a:rPr>
              <a:t>+5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COMMONDATA" val="eyJoZGlkIjoiODViY2JkMjU3NGYzZTEwMzZmMGFkZWViYmNkYWU3NDI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  <p:tag name="KSO_WM_UNIT_PLACING_PICTURE_USER_VIEWPORT" val="{&quot;height&quot;:8988,&quot;width&quot;:15288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肖欣阳</cp:lastModifiedBy>
  <cp:revision>155</cp:revision>
  <dcterms:created xsi:type="dcterms:W3CDTF">2019-06-19T02:08:00Z</dcterms:created>
  <dcterms:modified xsi:type="dcterms:W3CDTF">2023-11-20T13:13:02Z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96DB619393304EFAA9DB5EC86B5FD27A_11</vt:lpwstr>
  </property>
</Properties>
</file>