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70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0" autoAdjust="0"/>
    <p:restoredTop sz="94660"/>
  </p:normalViewPr>
  <p:slideViewPr>
    <p:cSldViewPr snapToGrid="0">
      <p:cViewPr>
        <p:scale>
          <a:sx n="89" d="100"/>
          <a:sy n="89" d="100"/>
        </p:scale>
        <p:origin x="606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E6B6-3816-40B7-AAF7-75D14DAB7D5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D4D8-29B1-4728-B436-78A9A430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4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ublepi.t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E4-D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7A3A9-2648-8F55-721C-1C79DE402A5E}"/>
              </a:ext>
            </a:extLst>
          </p:cNvPr>
          <p:cNvSpPr txBox="1"/>
          <p:nvPr/>
        </p:nvSpPr>
        <p:spPr>
          <a:xfrm>
            <a:off x="102870" y="5699760"/>
            <a:ext cx="119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参照题解食用更佳：</a:t>
            </a:r>
            <a:r>
              <a:rPr lang="en-US" altLang="zh-CN" dirty="0">
                <a:solidFill>
                  <a:schemeClr val="accent1"/>
                </a:solidFill>
                <a:hlinkClick r:id="rId2"/>
              </a:rPr>
              <a:t>https://doublepi.top/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B22A7C-3CED-3EB6-7660-871B9C29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2" y="1246394"/>
            <a:ext cx="6024415" cy="50829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667AE2-6035-36BC-FA0A-5E370442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952" y="1080872"/>
            <a:ext cx="4815686" cy="54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95BB93-4FDA-5EA2-13F0-B506713D099B}"/>
              </a:ext>
            </a:extLst>
          </p:cNvPr>
          <p:cNvSpPr txBox="1"/>
          <p:nvPr/>
        </p:nvSpPr>
        <p:spPr>
          <a:xfrm>
            <a:off x="383908" y="1337818"/>
            <a:ext cx="11265167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先简答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我们可以先考虑从点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过某一点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的最短路。如果从点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的最短路经过点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，那么从点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的最短路就是所求最短路。如果不经过点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，那么所求最短路即为从点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的最短路和从点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的最短路的长度之和。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后复杂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现在在考虑过点集的最短路，很容易想到：我们只需要对点集中的每一个点求过该点的最短路，然后求最小值就好了。那么我们就需要求点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到点集中的点和最短路，和点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到点集中的点的最短路。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考虑算法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根据这个需求，我们不难想到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算法，可以直接求得单元最短路径。但是本题的数据范围较大，时间限制较严，如果使用朴素的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算法很容易被卡时间。这种情况下，只需要用优先队列优化一下就可以完美解决这个问题。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4EC0AE-37F5-6164-9F07-EDF7B90F544D}"/>
              </a:ext>
            </a:extLst>
          </p:cNvPr>
          <p:cNvSpPr txBox="1"/>
          <p:nvPr/>
        </p:nvSpPr>
        <p:spPr>
          <a:xfrm>
            <a:off x="4462819" y="6423123"/>
            <a:ext cx="40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仅仅展示核心部分，详细代码见题解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C0F68-241F-F221-E91B-B1325ED293E4}"/>
              </a:ext>
            </a:extLst>
          </p:cNvPr>
          <p:cNvSpPr txBox="1"/>
          <p:nvPr/>
        </p:nvSpPr>
        <p:spPr>
          <a:xfrm>
            <a:off x="135701" y="1701052"/>
            <a:ext cx="616505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vector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vector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CompareSecond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u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visited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p0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graph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F55FE-E4AB-B642-D1FC-7E40A88971E4}"/>
              </a:ext>
            </a:extLst>
          </p:cNvPr>
          <p:cNvSpPr txBox="1"/>
          <p:nvPr/>
        </p:nvSpPr>
        <p:spPr>
          <a:xfrm>
            <a:off x="6043791" y="828283"/>
            <a:ext cx="56843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weights1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weightsN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d%d%lld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graph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graph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weights1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weightsN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cost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weights1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weightsN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cost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weights1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weightsN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printers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]]);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cost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cost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30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744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Consolas</vt:lpstr>
      <vt:lpstr>Segoe UI</vt:lpstr>
      <vt:lpstr>Times New Roman</vt:lpstr>
      <vt:lpstr>Office 主题​​</vt:lpstr>
      <vt:lpstr>E4-D题讲解</vt:lpstr>
      <vt:lpstr>题目回顾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10</cp:revision>
  <dcterms:created xsi:type="dcterms:W3CDTF">2023-10-08T03:14:25Z</dcterms:created>
  <dcterms:modified xsi:type="dcterms:W3CDTF">2023-11-20T03:54:03Z</dcterms:modified>
</cp:coreProperties>
</file>