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6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E09EB-4676-7097-CF96-4C2A0D832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B4C79-09FC-C340-319E-8C323B5A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ACD31-BF61-E22C-2E76-F4320352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36F0C-E009-6E09-E7C2-0E52B3B8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F23CE-6C83-E2A4-6F4B-590949E4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1881-65FC-FD01-27E7-E1CDDB73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3A784-58CE-EBB8-C717-03B95ADF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E9A5-642D-DA7A-4E8A-B5D978AA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AA8A6-FD87-7D5F-ED77-4DB8973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F308C-4617-271D-5935-CE7744E7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BB801-89D9-23E1-E9B9-E9BCA1650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F3761-7A90-9AC8-E6CD-69D20DAF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9251B-B920-B8BF-D04D-A46010CB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85C66-3E71-630B-6352-21EE9728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B7921-3A5A-D262-0A7B-AE5436CB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1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F6F7C-5F78-B6DC-EB9D-FCCD2B7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86536-5511-66A7-E08B-D9FCE14E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7A139-1AFC-94BD-054F-8C643ED0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2FDE2-3D38-A4E7-4D89-B2D6F4A4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C1DA9-5C3B-8E6F-0D10-7DA14D7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0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7088-ECFF-0A0E-785A-D174EAE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B9543-6E55-8078-0E4C-02E483A5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23FBB-24E9-A820-260C-04916E75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75130-BF03-6625-0FCF-7E766C6A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DADC-4558-1E4E-FA36-490DAC7D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C3718-1D7B-E467-14FF-BD6D2C5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DE4D6-CD8D-38FB-D222-D38E775B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D4E25-6043-8A8D-E3E6-16B2B7E2E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BE6E9-6026-54D2-954F-A2F41B2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A7372-8FDF-CEC6-13B5-29574C9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6A80F-0FB0-0CC3-6D77-3F5E5B3B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BFBB-82B4-F4B9-8E6C-E6C0039C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973C5-DFC9-3728-420B-0626B5BA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B66D2-0667-7956-F416-7355E4A9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F4E9EC-0BFB-5A8A-FBBF-6956E99B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C59247-1616-6533-D986-5866AF29E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8D1F3-DDFC-D8A3-71BC-719F949E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AF498-524F-278D-76B2-4B22239F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2A29F-457F-0D98-5DFC-7333EBD8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F07F2-505D-D3BE-5DE9-93B76108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871BA5-13A9-01E8-F03A-B33C6797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BBA67-DAE1-167C-2F7A-36CF6834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574C8-67C6-6C13-A1E3-5535DC17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D6D89-EA6F-BABD-71D8-3F37159F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3987D-E197-1F76-F775-521E99CC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04C47-1071-0D7D-520A-53E4899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FFD9-1E8F-9664-5003-81C3350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1048B-C984-6A76-2215-0A25DC1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5406A-6CB6-4BDD-3AB6-05E6FF8C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CF90D-5763-77CC-DD14-04322A2F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7A630-5CC3-1CBA-5286-41028AEC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7F8E8-339A-1895-053C-8142AC3F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CA34-0DAE-090B-5517-293C034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C74E5-756D-2420-9C66-E0F6787BF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D1D09-C63A-19C1-45A2-361FB953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B16F4-14F9-3760-6BC6-AA78216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A1C82-063F-DFD2-4FC1-BAF4CE86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30B77-AA44-F94B-4CEC-711F7BAB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41AC91-B850-59C7-E25B-4F77C856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921DD-56F7-1066-8E45-3D08EB83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95E7C-1533-A5D3-31C5-48C90F00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4F63-D1CB-4B11-B5E7-25D1D5FE8F7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7937B-CE50-67D5-9126-7499ECD0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F768-1789-8810-EF54-B79FCFED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B3605" TargetMode="External"/><Relationship Id="rId2" Type="http://schemas.openxmlformats.org/officeDocument/2006/relationships/hyperlink" Target="https://www.luogu.com.cn/problem/P338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8BDDD-640F-5362-0AF9-281B2EF4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妮妮的约会大作战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8D979E-4C65-3DA0-DE37-72BD2F80F4EB}"/>
              </a:ext>
            </a:extLst>
          </p:cNvPr>
          <p:cNvSpPr txBox="1"/>
          <p:nvPr/>
        </p:nvSpPr>
        <p:spPr>
          <a:xfrm>
            <a:off x="9118893" y="754109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21351023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李永琦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033702-2318-181A-1480-A0A61E71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58" y="1644147"/>
            <a:ext cx="9625083" cy="46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题目分析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59BE3D-72DD-CA9A-5D87-F41D0C6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46" y="2070887"/>
            <a:ext cx="5471124" cy="379118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首先建图：遍历判断是否相互喜欢</a:t>
            </a:r>
            <a:endParaRPr lang="zh-CN" altLang="en-US" sz="2000" dirty="0"/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二分图最大匹配问题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考虑算法：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Hungarian (Kuhn)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，最大流，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Hopcroft-Karp</a:t>
            </a:r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P3386 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二分图最大匹配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B3605 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图论与代数结构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401]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二分图匹配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77640388-8AA0-BEAF-8700-101C172123C7}"/>
              </a:ext>
            </a:extLst>
          </p:cNvPr>
          <p:cNvSpPr txBox="1">
            <a:spLocks/>
          </p:cNvSpPr>
          <p:nvPr/>
        </p:nvSpPr>
        <p:spPr>
          <a:xfrm>
            <a:off x="838200" y="2070887"/>
            <a:ext cx="5654039" cy="68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4B6282-4282-A84B-BBF6-947FB8B8F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328" y="1248554"/>
            <a:ext cx="4953036" cy="19859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1F32D5-6707-08BC-104C-F167C0CD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90" y="3614730"/>
            <a:ext cx="5300312" cy="23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1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匈牙利算法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91" y="1875080"/>
            <a:ext cx="5999503" cy="4328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算法过程：对左边每个点尝试匹配。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枚举所有未匹配点的出边的终点，如果终点未匹配，那么进行匹配，并返回匹配成功；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如果该终点已经被匹配过了，那么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递归该点匹配的左边的点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，查看这个点是否能换一个点来匹配。如果可以，返回匹配成功，否则返回匹配失败。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4B5927-96CD-C350-6FBF-9D938A5B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73" y="831037"/>
            <a:ext cx="3105173" cy="28670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03EE3-3E4F-3022-5D7F-92927EC3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73" y="3955901"/>
            <a:ext cx="3062310" cy="23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8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匈牙利算法（例）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75" y="2420893"/>
            <a:ext cx="4951099" cy="3200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match[y] = 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表示当前左边第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个点匹配到了右边第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首先寻找左侧点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的匹配对象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匹配到了右侧点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468499-1E82-9A16-09BC-67A133037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37437"/>
            <a:ext cx="5569819" cy="248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9DB69A-CBFB-1077-CCD7-C5A281E0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22" y="561954"/>
            <a:ext cx="3105173" cy="28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7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匈牙利算法（例）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75" y="2420893"/>
            <a:ext cx="4951099" cy="3200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match[y] = 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表示当前左边第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个点匹配到了右边第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寻找左侧点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的匹配对象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匹配到了右侧点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9DB69A-CBFB-1077-CCD7-C5A281E0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22" y="561954"/>
            <a:ext cx="3105173" cy="286704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60758F8-3793-0421-6095-75F3B8B8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36107"/>
            <a:ext cx="5573216" cy="24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匈牙利算法（例）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65" y="1758547"/>
            <a:ext cx="5059047" cy="50994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match[y] = 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表示当前左边第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个点匹配到了右边第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寻找左侧点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的匹配对象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它的第一条出边终点（右侧点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）已经和左侧点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为尽量增大匹配数，让左侧点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重新寻找匹配对象，即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find(1)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发现左侧点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的第二条出边终点（右侧点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）也已被匹配至左侧点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find(2) 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最终发现左侧点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可匹配右侧点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。返回匹配成功后，函数可递归修改匹配的值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最终左侧点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匹配上右侧点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9DB69A-CBFB-1077-CCD7-C5A281E0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22" y="561954"/>
            <a:ext cx="3105173" cy="286704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161DFD9-CD95-D860-094F-C892DF3E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2046"/>
            <a:ext cx="5573216" cy="24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87400A-4D37-407E-1FE1-3961339A9129}"/>
              </a:ext>
            </a:extLst>
          </p:cNvPr>
          <p:cNvSpPr/>
          <p:nvPr/>
        </p:nvSpPr>
        <p:spPr>
          <a:xfrm>
            <a:off x="9266903" y="1755058"/>
            <a:ext cx="983226" cy="34084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9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匈牙利算法（例）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75" y="2420893"/>
            <a:ext cx="5113125" cy="3200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match[y] = 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表示当前左边第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个点匹配到了右边第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最后匹配点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，发现无法匹配，算法结束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每次调用时若匹配成功，则匹配数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；否则不变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因为要枚举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，总复杂度为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O(nm)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9DB69A-CBFB-1077-CCD7-C5A281E0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22" y="561954"/>
            <a:ext cx="3105173" cy="28670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965A9C-2542-2E5E-BE8E-83457A67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53" y="3753770"/>
            <a:ext cx="3062310" cy="23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0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最大流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399565A-5825-AE92-130F-06F11625D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1514" y="1731490"/>
                <a:ext cx="5321968" cy="39041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二分图最大匹配可以转换成网络流模型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建立超级源点和超级汇点，将源点连上左边所有点，右边所有点连上汇点，原来的每条边从左往右连边，所有边的容量皆为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此时最大流即最大匹配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 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Dinic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算法，可证明复杂度为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Hopcroft-Karp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0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Hungarian                            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Dinic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399565A-5825-AE92-130F-06F11625D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514" y="1731490"/>
                <a:ext cx="5321968" cy="3904101"/>
              </a:xfrm>
              <a:blipFill>
                <a:blip r:embed="rId2"/>
                <a:stretch>
                  <a:fillRect l="-1031" t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maximum_matching2">
            <a:extLst>
              <a:ext uri="{FF2B5EF4-FFF2-40B4-BE49-F238E27FC236}">
                <a16:creationId xmlns:a16="http://schemas.microsoft.com/office/drawing/2014/main" id="{26594B3D-EA9C-D1D9-B479-DB9B8E8E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618" y="1995760"/>
            <a:ext cx="4563176" cy="30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367C20-E00B-DF5F-1510-C9FC851D7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24" y="5107239"/>
            <a:ext cx="2709882" cy="13096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61484B-F99A-230F-C38E-621DBA2CB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919" y="5107239"/>
            <a:ext cx="2709882" cy="13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9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510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Office 主题​​</vt:lpstr>
      <vt:lpstr>E-妮妮的约会大作战</vt:lpstr>
      <vt:lpstr>题目分析</vt:lpstr>
      <vt:lpstr>匈牙利算法</vt:lpstr>
      <vt:lpstr>匈牙利算法（例）</vt:lpstr>
      <vt:lpstr>匈牙利算法（例）</vt:lpstr>
      <vt:lpstr>匈牙利算法（例）</vt:lpstr>
      <vt:lpstr>匈牙利算法（例）</vt:lpstr>
      <vt:lpstr>最大流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名 姓</dc:creator>
  <cp:lastModifiedBy>名 姓</cp:lastModifiedBy>
  <cp:revision>83</cp:revision>
  <dcterms:created xsi:type="dcterms:W3CDTF">2023-10-10T03:04:27Z</dcterms:created>
  <dcterms:modified xsi:type="dcterms:W3CDTF">2023-11-20T07:02:53Z</dcterms:modified>
</cp:coreProperties>
</file>