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B369E-B975-DD5E-EF6B-7CF52371A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724A9A-FDF5-8990-7C8C-4DAFFE04B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98A68-7B83-212C-BD12-4253F979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F1665-FEAC-AF8B-16F4-B15DD9D85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3E947-FCEE-D226-0B74-C176FD88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90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36D7-1FD0-1F19-30F4-EF54FE22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6C8E70-F0B5-EE0E-6D7F-2DB09CEB2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61ADD-4A1B-E60B-696D-BF8D29D9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F27AB-6C40-1038-01A6-A3A57AA0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E765EC-95F3-2CF7-5C03-F5EFE4E05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2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E58F1B-535B-7603-DC92-FC3E5599E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ACB4C0-82F7-27DD-6DF8-0A9AF8A74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95132-6C79-D57A-D73E-657EE1C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DBE92E-8458-067B-27B4-84E7DBDD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B24EA-9D21-04BC-6D7F-8953D463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7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78660-102D-956D-CDC9-EDB81044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11079-04D1-B55B-DB0D-ABDE924C0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F24D5-DAFF-2A8B-A536-CEF5F40F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D5B855-CE41-4065-0269-5DC61085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8808A-8BD1-B01F-E641-2521C6B1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4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57BE5-94B3-4761-1420-B5F4B803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C6DC8-D522-6A78-1ADA-DA321EB0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C258F2-99D1-6CD4-7D80-A8E9F225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FABF9A-B09B-4840-0D05-F1E81AAE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A7AE8-D980-7139-304F-2C141685D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5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0FE1D-7916-6307-D78F-6150F24D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E44B0-71B2-41E3-61E6-A31808841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766509-55C0-9335-5F82-4E064C729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09890-7B15-A5C4-DE79-CAD0B52D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4F93C9-BEAB-68A3-51D5-911A964F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9AD2B-EED2-E3AC-3D46-36DE2B4F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56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57DF-1E58-BBF5-103C-70E632BF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B9779-D8BC-6457-A6DB-5C5C60E56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E5BDF-53BE-6BE6-A93F-1A176DEC6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A7609-87F3-C57A-BA7D-2420083B3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0BC3C0-4D62-CBB5-D782-A3C31CBE3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3F0A2F-79A9-06C9-BF3F-CCFBC52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506B72-953A-4214-B5D0-F99689A5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443B2C-2A0A-482C-D91A-A07F9B5D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7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F756E-8280-CAF1-FC2E-D8165EAD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95456-B05D-52D4-660F-47168C57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E37123-E624-5E3E-4F70-6E4DAD7C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76BB6F-0A9C-E938-5117-5A5921B8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9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D1157C-3603-BCB0-90DF-5E20993E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D252A6-9449-8995-B1E6-D39B2343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62776-FF48-1C36-BA8C-5C9ACADB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8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9DF84-ED6D-D58E-1257-B3342D0B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654F4-9E22-4AE2-8D90-122F31151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4D2A18-E00B-FFB7-8D5B-06B457AA7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C077A-AA34-73D9-0728-80AEA50A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46662-C7AD-8B69-FF0C-3182AD37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57947-9339-B8AF-D60B-44F658C7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5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D9081-C8DD-E2F2-50A0-524642D9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56B3D5-88B7-DE92-D462-50681FC6D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47E90E-68FF-9661-7003-4DA7EE1D2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ECFBFF-0C55-118D-40AC-CF84471F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1F639-BE09-A8E9-FDEC-945D4E9A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06BE14-BA18-28DE-C2E2-5293077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20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68E70F-AA18-6E20-A804-1207F14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3DF071-DF75-52C2-AA90-8DE3730B0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5460F-B0A9-7CCC-DBB1-5204F766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DAC74-E887-4013-B7DF-6BC349836338}" type="datetimeFigureOut">
              <a:rPr lang="zh-CN" altLang="en-US" smtClean="0"/>
              <a:t>2023/11/19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CBCF8-DFDD-8A3C-496C-BB6D3ED5A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78FCD-8DD1-6C1B-05EB-C0675CF3B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9C015-AECA-47A3-BADF-6ECBF6FC8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74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3975E-BDED-1A3D-090D-838045CF2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9600" dirty="0"/>
              <a:t>F</a:t>
            </a:r>
            <a:endParaRPr lang="zh-CN" altLang="en-US" sz="9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749BC4-930E-EE1C-7B26-C08AA002C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22373330</a:t>
            </a:r>
          </a:p>
          <a:p>
            <a:r>
              <a:rPr lang="zh-CN" altLang="en-US" dirty="0"/>
              <a:t>薛惠天</a:t>
            </a:r>
          </a:p>
        </p:txBody>
      </p:sp>
    </p:spTree>
    <p:extLst>
      <p:ext uri="{BB962C8B-B14F-4D97-AF65-F5344CB8AC3E}">
        <p14:creationId xmlns:p14="http://schemas.microsoft.com/office/powerpoint/2010/main" val="248719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C4676-A6CE-1A65-5B85-2ED32A2AC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F7601F-38D7-5DDF-3917-4D53ADC5F5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37" y="365125"/>
            <a:ext cx="11961326" cy="6075363"/>
          </a:xfrm>
        </p:spPr>
      </p:pic>
    </p:spTree>
    <p:extLst>
      <p:ext uri="{BB962C8B-B14F-4D97-AF65-F5344CB8AC3E}">
        <p14:creationId xmlns:p14="http://schemas.microsoft.com/office/powerpoint/2010/main" val="110265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78FC6-8BD9-525D-3B40-67B1897A7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197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题干中说明了这类问题为</a:t>
            </a:r>
            <a:r>
              <a:rPr lang="en-US" altLang="zh-CN" dirty="0"/>
              <a:t>NPC</a:t>
            </a:r>
            <a:r>
              <a:rPr lang="zh-CN" altLang="en-US" dirty="0"/>
              <a:t>问题，没有一个多项式时间复杂度可以稳定解决的算法，面对这么大的数据点，求出最优解显而易见是不可能的。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但是注意到这题只要求求出</a:t>
            </a:r>
            <a:r>
              <a:rPr lang="en-US" altLang="zh-CN" dirty="0"/>
              <a:t>ceil</a:t>
            </a:r>
            <a:r>
              <a:rPr lang="zh-CN" altLang="en-US" dirty="0"/>
              <a:t>（</a:t>
            </a:r>
            <a:r>
              <a:rPr lang="en-US" altLang="zh-CN" dirty="0"/>
              <a:t>m/2</a:t>
            </a:r>
            <a:r>
              <a:rPr lang="zh-CN" altLang="en-US" dirty="0"/>
              <a:t>）的边就可以了，这时可以想到有一堆边大于</a:t>
            </a:r>
            <a:r>
              <a:rPr lang="en-US" altLang="zh-CN" dirty="0"/>
              <a:t>ceil</a:t>
            </a:r>
            <a:r>
              <a:rPr lang="zh-CN" altLang="en-US" dirty="0"/>
              <a:t>（</a:t>
            </a:r>
            <a:r>
              <a:rPr lang="en-US" altLang="zh-CN" dirty="0"/>
              <a:t>m/2</a:t>
            </a:r>
            <a:r>
              <a:rPr lang="zh-CN" altLang="en-US" dirty="0"/>
              <a:t>），那也就必定有一堆边小于</a:t>
            </a:r>
            <a:r>
              <a:rPr lang="en-US" altLang="zh-CN" dirty="0"/>
              <a:t>floor</a:t>
            </a:r>
            <a:r>
              <a:rPr lang="zh-CN" altLang="en-US" dirty="0"/>
              <a:t>（</a:t>
            </a:r>
            <a:r>
              <a:rPr lang="en-US" altLang="zh-CN" dirty="0"/>
              <a:t>m/2</a:t>
            </a:r>
            <a:r>
              <a:rPr lang="zh-CN" altLang="en-US" dirty="0"/>
              <a:t>），也就是把边分成两部分。分的方法也就是根据点的编号进行划分。可以考虑扫一遍所有的点，保证不漏，然后只取终点编号比当前点大的边，如果最后查到的总个数比</a:t>
            </a:r>
            <a:r>
              <a:rPr lang="en-US" altLang="zh-CN" dirty="0"/>
              <a:t>ceil</a:t>
            </a:r>
            <a:r>
              <a:rPr lang="zh-CN" altLang="en-US" dirty="0"/>
              <a:t>（</a:t>
            </a:r>
            <a:r>
              <a:rPr lang="en-US" altLang="zh-CN" dirty="0"/>
              <a:t>m/2</a:t>
            </a:r>
            <a:r>
              <a:rPr lang="zh-CN" altLang="en-US" dirty="0"/>
              <a:t>）小，那自然剩下的边就是答案了。</a:t>
            </a:r>
          </a:p>
        </p:txBody>
      </p:sp>
    </p:spTree>
    <p:extLst>
      <p:ext uri="{BB962C8B-B14F-4D97-AF65-F5344CB8AC3E}">
        <p14:creationId xmlns:p14="http://schemas.microsoft.com/office/powerpoint/2010/main" val="921189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FEDAE-9849-A499-9DB9-14B86372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00E004-11AC-59D3-CB06-36978B783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45" y="319881"/>
            <a:ext cx="6411309" cy="6218238"/>
          </a:xfrm>
        </p:spPr>
      </p:pic>
    </p:spTree>
    <p:extLst>
      <p:ext uri="{BB962C8B-B14F-4D97-AF65-F5344CB8AC3E}">
        <p14:creationId xmlns:p14="http://schemas.microsoft.com/office/powerpoint/2010/main" val="265182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0D003-0AD2-8090-9386-C6F5E05D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E4FA2CD-E340-E6E8-8AD5-A0A287175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9337" y="289718"/>
            <a:ext cx="7113326" cy="627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6CA01-6784-1403-D8D7-F3CA6B3E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D9AA70-3FAD-8993-51FF-9D2788688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70" y="1988344"/>
            <a:ext cx="9207060" cy="2881312"/>
          </a:xfrm>
        </p:spPr>
      </p:pic>
    </p:spTree>
    <p:extLst>
      <p:ext uri="{BB962C8B-B14F-4D97-AF65-F5344CB8AC3E}">
        <p14:creationId xmlns:p14="http://schemas.microsoft.com/office/powerpoint/2010/main" val="47453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F6F19-0CB2-0BE8-83A9-BEADBE5E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434AE-3A58-9C90-527D-EB5AA80F1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082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时间方面由于这个题是遍历了所有的边，时间复杂度为</a:t>
            </a:r>
            <a:r>
              <a:rPr lang="en-US" altLang="zh-CN" dirty="0"/>
              <a:t>O</a:t>
            </a:r>
            <a:r>
              <a:rPr lang="zh-CN" altLang="en-US" dirty="0"/>
              <a:t>（</a:t>
            </a:r>
            <a:r>
              <a:rPr lang="en-US" altLang="zh-CN" dirty="0"/>
              <a:t>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4730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178</Words>
  <Application>Microsoft Office PowerPoint</Application>
  <PresentationFormat>宽屏</PresentationFormat>
  <Paragraphs>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</dc:title>
  <dc:creator>惠天 薛</dc:creator>
  <cp:lastModifiedBy>惠天 薛</cp:lastModifiedBy>
  <cp:revision>1</cp:revision>
  <dcterms:created xsi:type="dcterms:W3CDTF">2023-11-19T08:06:11Z</dcterms:created>
  <dcterms:modified xsi:type="dcterms:W3CDTF">2023-11-19T08:18:09Z</dcterms:modified>
</cp:coreProperties>
</file>